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F4F76F-7BA8-44F8-9895-3EA99DC651DD}" type="datetimeFigureOut">
              <a:rPr lang="zh-CN" altLang="en-US" smtClean="0"/>
              <a:t>2013/5/19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A02B64-D2B9-4243-919F-52BF9EDED61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EC47B81-76A9-4F25-964A-7070D0840777}" type="slidenum">
              <a:rPr lang="en-US" altLang="zh-CN"/>
              <a:t>2</a:t>
            </a:fld>
            <a:endParaRPr lang="en-US" altLang="zh-CN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zh-CN" altLang="zh-CN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A02B64-D2B9-4243-919F-52BF9EDED61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7EF0A-914F-4716-B9C7-8053EB35F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6146A-9A0A-4FCF-B4AE-796212E8D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18398-9A6C-499E-9035-C034CED01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C2573-9D51-4115-9CFF-D14E3B362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3B8226-DBC9-48E5-B0F5-53F27A36E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518376-AEFA-4BBD-8F0B-03477C1B9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26DCFE-CA5E-4B8C-AB70-E5A9FA2E3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8B97C-832A-4C5D-AE2E-595D147B9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2C4FE-494E-4508-8DA3-A63904C9A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C3CB2-DB38-477A-8ABC-E2968926D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C4FCA-7F7A-46C2-8691-DF214003E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标题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7" name="副标题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30" name="日期占位符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6531B-0D5F-45F0-86E8-EE8EB786FB63}" type="datetime1">
              <a:rPr lang="zh-CN" altLang="en-US" smtClean="0"/>
              <a:t>2013/5/19</a:t>
            </a:fld>
            <a:endParaRPr lang="zh-CN" altLang="en-US"/>
          </a:p>
        </p:txBody>
      </p:sp>
      <p:sp>
        <p:nvSpPr>
          <p:cNvPr id="19" name="页脚占位符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7" name="灯片编号占位符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3D6E-8F61-4ECA-A4FC-C67F3784F029}" type="datetime1">
              <a:rPr lang="zh-CN" altLang="en-US" smtClean="0"/>
              <a:t>2013/5/19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26AAF-78E9-4BB6-9A45-8684EA7AA1E0}" type="datetime1">
              <a:rPr lang="zh-CN" altLang="en-US" smtClean="0"/>
              <a:t>2013/5/19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302B0-EE5E-4AEB-85C0-9B1C00479BDE}" type="datetime1">
              <a:rPr lang="zh-CN" altLang="en-US" smtClean="0"/>
              <a:t>2013/5/19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5038E-94E1-4A05-8E33-3D86405C7F94}" type="datetime1">
              <a:rPr lang="zh-CN" altLang="en-US" smtClean="0"/>
              <a:t>2013/5/19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361A8-42BB-44E0-9991-DC381C2648A8}" type="datetime1">
              <a:rPr lang="zh-CN" altLang="en-US" smtClean="0"/>
              <a:t>2013/5/19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E68BD-75B1-456F-A289-0E11DE4941B2}" type="datetime1">
              <a:rPr lang="zh-CN" altLang="en-US" smtClean="0"/>
              <a:t>2013/5/19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E5D8A-D8E0-44A8-941A-1AF35E2FCDF8}" type="datetime1">
              <a:rPr lang="zh-CN" altLang="en-US" smtClean="0"/>
              <a:t>2013/5/19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单圆角矩形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直角三角形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808CD-9240-434C-ACED-3FD03904403A}" type="datetime1">
              <a:rPr lang="zh-CN" altLang="en-US" smtClean="0"/>
              <a:t>2013/5/19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D1D51BF-631F-4A6B-8B94-FD1880782C81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/>
          </a:p>
        </p:txBody>
      </p:sp>
      <p:sp>
        <p:nvSpPr>
          <p:cNvPr id="10" name="任意多边形 9"/>
          <p:cNvSpPr/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任意多边形 10"/>
          <p:cNvSpPr/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3E57F-B71D-433A-A304-03CACF4F4310}" type="datetime1">
              <a:rPr lang="zh-CN" altLang="en-US" smtClean="0"/>
              <a:t>2013/5/19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0BB2-D2F5-4913-98E7-9FE817AEC626}" type="datetime1">
              <a:rPr lang="zh-CN" altLang="en-US" smtClean="0"/>
              <a:t>2013/5/19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任意多边形 7"/>
          <p:cNvSpPr/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0" name="文本占位符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defPPr>
              <a:defRPr lang="zh-CN"/>
            </a:defPPr>
            <a:lvl1pPr marL="0" algn="l" defTabSz="914400" rtl="0" eaLnBrk="1" latinLnBrk="0" hangingPunct="1">
              <a:defRPr kumimoji="0" sz="1200" kern="1200">
                <a:solidFill>
                  <a:schemeClr val="tx2">
                    <a:shade val="9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94DC29-F4FD-4022-A016-31BE2465C80D}" type="datetime1">
              <a:rPr lang="zh-CN" altLang="en-US" smtClean="0"/>
              <a:t>2013/5/19</a:t>
            </a:fld>
            <a:endParaRPr lang="zh-CN" altLang="en-US"/>
          </a:p>
        </p:txBody>
      </p:sp>
      <p:sp>
        <p:nvSpPr>
          <p:cNvPr id="22" name="页脚占位符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defPPr>
              <a:defRPr lang="zh-CN"/>
            </a:defPPr>
            <a:lvl1pPr marL="0" algn="l" defTabSz="914400" rtl="0" eaLnBrk="1" latinLnBrk="0" hangingPunct="1">
              <a:defRPr kumimoji="0" sz="1200" kern="1200">
                <a:solidFill>
                  <a:schemeClr val="tx2">
                    <a:shade val="9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defPPr>
              <a:defRPr lang="zh-CN"/>
            </a:defPPr>
            <a:lvl1pPr marL="0" algn="r" defTabSz="914400" rtl="0" eaLnBrk="1" latinLnBrk="0" hangingPunct="1">
              <a:defRPr kumimoji="0" sz="1200" kern="1200">
                <a:solidFill>
                  <a:schemeClr val="tx2">
                    <a:shade val="9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D1D51BF-631F-4A6B-8B94-FD1880782C81}" type="slidenum">
              <a:rPr lang="zh-CN" altLang="en-US" smtClean="0"/>
              <a:t>‹#›</a:t>
            </a:fld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任意多边形 11"/>
            <p:cNvSpPr/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kumimoji="0" lang="en-US"/>
            </a:p>
          </p:txBody>
        </p:sp>
        <p:sp>
          <p:nvSpPr>
            <p:cNvPr id="13" name="任意多边形 12"/>
            <p:cNvSpPr/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/>
  <p:timing/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1507206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pic_left" descr="http://h.hiphotos.baidu.com/baike/c%3DbaikeA2%2C10%2C95/sign=293f6042fd1f4134f437522f4c74f08b/37d3d539b6003af3b5a621c1352ac65c11385343fbf2964f.jpg"/>
          <p:cNvPicPr/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" name="TextBox 4"/>
          <p:cNvSpPr txBox="1"/>
          <p:nvPr/>
        </p:nvSpPr>
        <p:spPr>
          <a:xfrm>
            <a:off x="428596" y="1285860"/>
            <a:ext cx="850112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600" smtClean="0">
                <a:latin typeface="华康娃娃体W5" pitchFamily="81" charset="-122"/>
                <a:ea typeface="华康娃娃体W5" pitchFamily="81" charset="-122"/>
              </a:rPr>
              <a:t>《</a:t>
            </a:r>
            <a:r>
              <a:rPr lang="zh-CN" altLang="en-US" sz="9600" smtClean="0">
                <a:latin typeface="华康娃娃体W5" pitchFamily="81" charset="-122"/>
                <a:ea typeface="华康娃娃体W5" pitchFamily="81" charset="-122"/>
              </a:rPr>
              <a:t>清明上河图</a:t>
            </a:r>
            <a:r>
              <a:rPr lang="en-US" altLang="zh-CN" sz="9600" smtClean="0">
                <a:latin typeface="华康娃娃体W5" pitchFamily="81" charset="-122"/>
                <a:ea typeface="华康娃娃体W5" pitchFamily="81" charset="-122"/>
              </a:rPr>
              <a:t>》</a:t>
            </a:r>
            <a:endParaRPr lang="zh-CN" altLang="en-US" sz="9600">
              <a:latin typeface="华康娃娃体W5" pitchFamily="81" charset="-122"/>
              <a:ea typeface="华康娃娃体W5" pitchFamily="81" charset="-122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Picture 23" descr="00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" name="矩形 4"/>
          <p:cNvSpPr/>
          <p:nvPr/>
        </p:nvSpPr>
        <p:spPr>
          <a:xfrm>
            <a:off x="4643438" y="3357562"/>
            <a:ext cx="414340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驼炭</a:t>
            </a:r>
            <a:r>
              <a:rPr lang="zh-CN" altLang="en-US" sz="5400" b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的驴队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Picture 4" descr="00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0"/>
            <a:ext cx="9144000" cy="6899454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" name="矩形 3"/>
          <p:cNvSpPr/>
          <p:nvPr/>
        </p:nvSpPr>
        <p:spPr>
          <a:xfrm>
            <a:off x="1643042" y="3714752"/>
            <a:ext cx="750095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树木萦绿，渐多农家，麦场却无人</a:t>
            </a:r>
            <a:endParaRPr lang="zh-CN" altLang="en-US" sz="3600" b="1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4" descr="003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" name="矩形 3"/>
          <p:cNvSpPr/>
          <p:nvPr/>
        </p:nvSpPr>
        <p:spPr>
          <a:xfrm>
            <a:off x="653298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5400" b="1" cap="none" spc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矩形 5"/>
          <p:cNvSpPr/>
          <p:nvPr/>
        </p:nvSpPr>
        <p:spPr>
          <a:xfrm>
            <a:off x="653298" y="2967335"/>
            <a:ext cx="8490701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 cap="none" spc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小轿，官人骑马，</a:t>
            </a:r>
            <a:r>
              <a:rPr lang="zh-CN" altLang="en-US" sz="4400" b="1" cap="none" spc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ea"/>
              </a:rPr>
              <a:t>仆人</a:t>
            </a:r>
            <a:r>
              <a:rPr lang="zh-CN" altLang="en-US" sz="4400" b="1" cap="none" spc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随行</a:t>
            </a:r>
            <a:endParaRPr lang="zh-CN" altLang="en-US" sz="4400" b="1" cap="none" spc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4" descr="004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858001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" name="矩形 4"/>
          <p:cNvSpPr/>
          <p:nvPr/>
        </p:nvSpPr>
        <p:spPr>
          <a:xfrm>
            <a:off x="3571868" y="2571744"/>
            <a:ext cx="29674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茶坊酒肆</a:t>
            </a:r>
          </a:p>
        </p:txBody>
      </p:sp>
      <p:sp>
        <p:nvSpPr>
          <p:cNvPr id="6" name="矩形 5"/>
          <p:cNvSpPr/>
          <p:nvPr/>
        </p:nvSpPr>
        <p:spPr>
          <a:xfrm>
            <a:off x="571472" y="3714752"/>
            <a:ext cx="1576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搬粮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Picture 4" descr="005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-1"/>
            <a:ext cx="9144000" cy="6878081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" name="矩形 4"/>
          <p:cNvSpPr/>
          <p:nvPr/>
        </p:nvSpPr>
        <p:spPr>
          <a:xfrm>
            <a:off x="6143636" y="1000108"/>
            <a:ext cx="1576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街道</a:t>
            </a:r>
          </a:p>
        </p:txBody>
      </p:sp>
      <p:sp>
        <p:nvSpPr>
          <p:cNvPr id="6" name="矩形 5"/>
          <p:cNvSpPr/>
          <p:nvPr/>
        </p:nvSpPr>
        <p:spPr>
          <a:xfrm>
            <a:off x="3000364" y="4929198"/>
            <a:ext cx="29674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船只到岸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Picture 4" descr="006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" name="矩形 4"/>
          <p:cNvSpPr/>
          <p:nvPr/>
        </p:nvSpPr>
        <p:spPr>
          <a:xfrm>
            <a:off x="3929058" y="0"/>
            <a:ext cx="1576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搬粮</a:t>
            </a:r>
          </a:p>
        </p:txBody>
      </p:sp>
      <p:sp>
        <p:nvSpPr>
          <p:cNvPr id="6" name="矩形 5"/>
          <p:cNvSpPr/>
          <p:nvPr/>
        </p:nvSpPr>
        <p:spPr>
          <a:xfrm>
            <a:off x="4286248" y="5214950"/>
            <a:ext cx="29674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大船聚泊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4" descr="007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" name="矩形 4"/>
          <p:cNvSpPr/>
          <p:nvPr/>
        </p:nvSpPr>
        <p:spPr>
          <a:xfrm>
            <a:off x="1071538" y="1000108"/>
            <a:ext cx="29674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纤夫拉船</a:t>
            </a:r>
          </a:p>
        </p:txBody>
      </p:sp>
      <p:sp>
        <p:nvSpPr>
          <p:cNvPr id="6" name="矩形 5"/>
          <p:cNvSpPr/>
          <p:nvPr/>
        </p:nvSpPr>
        <p:spPr>
          <a:xfrm>
            <a:off x="3357554" y="4786322"/>
            <a:ext cx="43396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5400" b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八人协力摇橹</a:t>
            </a:r>
            <a:endParaRPr lang="zh-CN" altLang="en-US" sz="5400" b="1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Picture 4" descr="008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" name="矩形 4"/>
          <p:cNvSpPr/>
          <p:nvPr/>
        </p:nvSpPr>
        <p:spPr>
          <a:xfrm>
            <a:off x="928662" y="1000108"/>
            <a:ext cx="1576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虹桥</a:t>
            </a:r>
          </a:p>
        </p:txBody>
      </p:sp>
      <p:sp>
        <p:nvSpPr>
          <p:cNvPr id="7" name="矩形 6"/>
          <p:cNvSpPr/>
          <p:nvPr/>
        </p:nvSpPr>
        <p:spPr>
          <a:xfrm>
            <a:off x="1785918" y="3214686"/>
            <a:ext cx="57502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船夫合力奋战过桥</a:t>
            </a: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Picture 4" descr="009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-6597"/>
            <a:ext cx="9144000" cy="686459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7" name="矩形 6"/>
          <p:cNvSpPr/>
          <p:nvPr/>
        </p:nvSpPr>
        <p:spPr>
          <a:xfrm>
            <a:off x="3786182" y="1142984"/>
            <a:ext cx="5357818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虹桥上的摊贩</a:t>
            </a:r>
          </a:p>
        </p:txBody>
      </p:sp>
      <p:sp>
        <p:nvSpPr>
          <p:cNvPr id="8" name="矩形 7"/>
          <p:cNvSpPr/>
          <p:nvPr/>
        </p:nvSpPr>
        <p:spPr>
          <a:xfrm>
            <a:off x="5715008" y="5429264"/>
            <a:ext cx="29674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驮粮的驴</a:t>
            </a:r>
          </a:p>
        </p:txBody>
      </p:sp>
      <p:sp>
        <p:nvSpPr>
          <p:cNvPr id="9" name="矩形 8"/>
          <p:cNvSpPr/>
          <p:nvPr/>
        </p:nvSpPr>
        <p:spPr>
          <a:xfrm>
            <a:off x="2143108" y="5643578"/>
            <a:ext cx="22717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独轮车</a:t>
            </a:r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  <p:bldP spid="8" grpId="0" build="allAtOnce"/>
      <p:bldP spid="9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Picture 4" descr="010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863606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" name="矩形 3"/>
          <p:cNvSpPr/>
          <p:nvPr/>
        </p:nvSpPr>
        <p:spPr>
          <a:xfrm>
            <a:off x="1500166" y="928670"/>
            <a:ext cx="29674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河港码头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0" name="Picture 4" descr="01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858001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" name="矩形 5"/>
          <p:cNvSpPr/>
          <p:nvPr/>
        </p:nvSpPr>
        <p:spPr>
          <a:xfrm>
            <a:off x="3071802" y="2000240"/>
            <a:ext cx="1576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卖药</a:t>
            </a:r>
          </a:p>
        </p:txBody>
      </p:sp>
      <p:sp>
        <p:nvSpPr>
          <p:cNvPr id="7" name="矩形 6"/>
          <p:cNvSpPr/>
          <p:nvPr/>
        </p:nvSpPr>
        <p:spPr>
          <a:xfrm>
            <a:off x="6000760" y="3786190"/>
            <a:ext cx="1576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车铺</a:t>
            </a:r>
          </a:p>
        </p:txBody>
      </p:sp>
      <p:sp>
        <p:nvSpPr>
          <p:cNvPr id="8" name="矩形 7"/>
          <p:cNvSpPr/>
          <p:nvPr/>
        </p:nvSpPr>
        <p:spPr>
          <a:xfrm>
            <a:off x="428596" y="5000636"/>
            <a:ext cx="22717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平头车</a:t>
            </a: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 build="allAtOnce"/>
      <p:bldP spid="8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Picture 4" descr="01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" name="矩形 5"/>
          <p:cNvSpPr/>
          <p:nvPr/>
        </p:nvSpPr>
        <p:spPr>
          <a:xfrm>
            <a:off x="6286512" y="2357430"/>
            <a:ext cx="1576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衙役</a:t>
            </a:r>
          </a:p>
        </p:txBody>
      </p:sp>
      <p:sp>
        <p:nvSpPr>
          <p:cNvPr id="7" name="矩形 6"/>
          <p:cNvSpPr/>
          <p:nvPr/>
        </p:nvSpPr>
        <p:spPr>
          <a:xfrm>
            <a:off x="4500562" y="3786190"/>
            <a:ext cx="29674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进城大道</a:t>
            </a:r>
          </a:p>
        </p:txBody>
      </p:sp>
      <p:sp>
        <p:nvSpPr>
          <p:cNvPr id="9" name="矩形 8"/>
          <p:cNvSpPr/>
          <p:nvPr/>
        </p:nvSpPr>
        <p:spPr>
          <a:xfrm>
            <a:off x="1142976" y="5214950"/>
            <a:ext cx="29674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顶棚牛车</a:t>
            </a:r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 build="allAtOnce"/>
      <p:bldP spid="9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8" name="Picture 4" descr="013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867834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" name="矩形 4"/>
          <p:cNvSpPr/>
          <p:nvPr/>
        </p:nvSpPr>
        <p:spPr>
          <a:xfrm>
            <a:off x="1714480" y="5072074"/>
            <a:ext cx="22717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独轮车</a:t>
            </a:r>
          </a:p>
        </p:txBody>
      </p:sp>
      <p:sp>
        <p:nvSpPr>
          <p:cNvPr id="6" name="矩形 5"/>
          <p:cNvSpPr/>
          <p:nvPr/>
        </p:nvSpPr>
        <p:spPr>
          <a:xfrm>
            <a:off x="5643570" y="5214950"/>
            <a:ext cx="29674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顶棚牛车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2" name="Picture 4" descr="014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930886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" name="矩形 5"/>
          <p:cNvSpPr/>
          <p:nvPr/>
        </p:nvSpPr>
        <p:spPr>
          <a:xfrm>
            <a:off x="785786" y="3429000"/>
            <a:ext cx="1576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店铺</a:t>
            </a:r>
          </a:p>
        </p:txBody>
      </p:sp>
      <p:sp>
        <p:nvSpPr>
          <p:cNvPr id="8" name="矩形 7"/>
          <p:cNvSpPr/>
          <p:nvPr/>
        </p:nvSpPr>
        <p:spPr>
          <a:xfrm>
            <a:off x="642910" y="5143512"/>
            <a:ext cx="1576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驼队</a:t>
            </a:r>
          </a:p>
        </p:txBody>
      </p:sp>
      <p:sp>
        <p:nvSpPr>
          <p:cNvPr id="9" name="矩形 8"/>
          <p:cNvSpPr/>
          <p:nvPr/>
        </p:nvSpPr>
        <p:spPr>
          <a:xfrm>
            <a:off x="7000892" y="3214686"/>
            <a:ext cx="1576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城门</a:t>
            </a:r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8" grpId="0" build="allAtOnce"/>
      <p:bldP spid="9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6" name="Picture 4" descr="015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878184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" name="矩形 5"/>
          <p:cNvSpPr/>
          <p:nvPr/>
        </p:nvSpPr>
        <p:spPr>
          <a:xfrm>
            <a:off x="0" y="1214422"/>
            <a:ext cx="157447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太平车</a:t>
            </a:r>
          </a:p>
        </p:txBody>
      </p:sp>
      <p:sp>
        <p:nvSpPr>
          <p:cNvPr id="7" name="矩形 6"/>
          <p:cNvSpPr/>
          <p:nvPr/>
        </p:nvSpPr>
        <p:spPr>
          <a:xfrm>
            <a:off x="1285852" y="2071678"/>
            <a:ext cx="29674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道士讲法</a:t>
            </a:r>
          </a:p>
        </p:txBody>
      </p:sp>
      <p:sp>
        <p:nvSpPr>
          <p:cNvPr id="8" name="矩形 7"/>
          <p:cNvSpPr/>
          <p:nvPr/>
        </p:nvSpPr>
        <p:spPr>
          <a:xfrm>
            <a:off x="5500694" y="2285992"/>
            <a:ext cx="22717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大酒楼</a:t>
            </a: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D51BF-631F-4A6B-8B94-FD1880782C81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 build="allAtOnce"/>
      <p:bldP spid="8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https://d.book118.com/908115072067006030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流畅">
  <a:themeElements>
    <a:clrScheme name="流畅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流畅">
      <a:majorFont>
        <a:latin typeface="Calibri"/>
        <a:ea typeface="隶书"/>
        <a:cs typeface="Arial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宋体"/>
        <a:cs typeface="Arial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流畅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隶书</vt:lpstr>
      <vt:lpstr>Constantia</vt:lpstr>
      <vt:lpstr>宋体</vt:lpstr>
      <vt:lpstr>Wingdings 2</vt:lpstr>
      <vt:lpstr>华康娃娃体W5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2024-09-07T00:48:23.848</cp:lastPrinted>
  <dcterms:created xsi:type="dcterms:W3CDTF">2024-09-06T16:48:23Z</dcterms:created>
  <dcterms:modified xsi:type="dcterms:W3CDTF">2024-09-06T16:48:29Z</dcterms:modified>
</cp:coreProperties>
</file>