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7.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7170" name="页眉占位符 7169"/>
          <p:cNvSpPr>
            <a:spLocks noGrp="1"/>
          </p:cNvSpPr>
          <p:nvPr>
            <p:ph type="hdr" sz="quarter"/>
          </p:nvPr>
        </p:nvSpPr>
        <p:spPr>
          <a:xfrm>
            <a:off x="0" y="0"/>
            <a:ext cx="2949575" cy="496888"/>
          </a:xfrm>
          <a:prstGeom prst="rect">
            <a:avLst/>
          </a:prstGeom>
          <a:noFill/>
          <a:ln w="9525">
            <a:noFill/>
          </a:ln>
        </p:spPr>
        <p:txBody>
          <a:bodyPr lIns="91550" tIns="45775" rIns="91550" bIns="45775"/>
          <a:lstStyle/>
          <a:p>
            <a:pPr lvl="0" defTabSz="916305"/>
            <a:endParaRPr lang="zh-CN" altLang="en-US" sz="1200"/>
          </a:p>
        </p:txBody>
      </p:sp>
      <p:sp>
        <p:nvSpPr>
          <p:cNvPr id="7171" name="日期占位符 7170"/>
          <p:cNvSpPr>
            <a:spLocks noGrp="1"/>
          </p:cNvSpPr>
          <p:nvPr>
            <p:ph type="dt" idx="1"/>
          </p:nvPr>
        </p:nvSpPr>
        <p:spPr>
          <a:xfrm>
            <a:off x="3854450" y="0"/>
            <a:ext cx="2949575" cy="496888"/>
          </a:xfrm>
          <a:prstGeom prst="rect">
            <a:avLst/>
          </a:prstGeom>
          <a:noFill/>
          <a:ln w="9525">
            <a:noFill/>
          </a:ln>
        </p:spPr>
        <p:txBody>
          <a:bodyPr lIns="91550" tIns="45775" rIns="91550" bIns="45775"/>
          <a:lstStyle/>
          <a:p>
            <a:pPr lvl="0" algn="r" defTabSz="916305"/>
            <a:endParaRPr lang="zh-CN" altLang="en-US" sz="1200"/>
          </a:p>
        </p:txBody>
      </p:sp>
      <p:sp>
        <p:nvSpPr>
          <p:cNvPr id="7172" name="幻灯片图像占位符 7171"/>
          <p:cNvSpPr>
            <a:spLocks noRot="1" noTextEdit="1"/>
          </p:cNvSpPr>
          <p:nvPr>
            <p:ph type="sldImg" idx="2"/>
          </p:nvPr>
        </p:nvSpPr>
        <p:spPr>
          <a:xfrm>
            <a:off x="917575" y="746125"/>
            <a:ext cx="4970463" cy="3727450"/>
          </a:xfrm>
          <a:prstGeom prst="rect">
            <a:avLst/>
          </a:prstGeom>
          <a:ln w="9525" cap="flat" cmpd="sng">
            <a:solidFill>
              <a:srgbClr val="000000"/>
            </a:solidFill>
            <a:prstDash val="solid"/>
            <a:miter/>
            <a:headEnd type="none" w="med" len="med"/>
            <a:tailEnd type="none" w="med" len="med"/>
          </a:ln>
        </p:spPr>
      </p:sp>
      <p:sp>
        <p:nvSpPr>
          <p:cNvPr id="7173" name="文本占位符 7172"/>
          <p:cNvSpPr>
            <a:spLocks noGrp="1"/>
          </p:cNvSpPr>
          <p:nvPr>
            <p:ph type="body" sz="quarter" idx="3"/>
          </p:nvPr>
        </p:nvSpPr>
        <p:spPr>
          <a:xfrm>
            <a:off x="679450" y="4721225"/>
            <a:ext cx="5446713" cy="4471988"/>
          </a:xfrm>
          <a:prstGeom prst="rect">
            <a:avLst/>
          </a:prstGeom>
          <a:noFill/>
          <a:ln w="9525">
            <a:noFill/>
          </a:ln>
        </p:spPr>
        <p:txBody>
          <a:bodyPr lIns="91550" tIns="45775" rIns="91550" bIns="45775"/>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174" name="页脚占位符 7173"/>
          <p:cNvSpPr>
            <a:spLocks noGrp="1"/>
          </p:cNvSpPr>
          <p:nvPr>
            <p:ph type="ftr" sz="quarter" idx="4"/>
          </p:nvPr>
        </p:nvSpPr>
        <p:spPr>
          <a:xfrm>
            <a:off x="0" y="9440863"/>
            <a:ext cx="2949575" cy="496887"/>
          </a:xfrm>
          <a:prstGeom prst="rect">
            <a:avLst/>
          </a:prstGeom>
          <a:noFill/>
          <a:ln w="9525">
            <a:noFill/>
          </a:ln>
        </p:spPr>
        <p:txBody>
          <a:bodyPr lIns="91550" tIns="45775" rIns="91550" bIns="45775" anchor="b" anchorCtr="0"/>
          <a:lstStyle/>
          <a:p>
            <a:pPr lvl="0" defTabSz="916305"/>
            <a:endParaRPr lang="zh-CN" altLang="en-US" sz="1200"/>
          </a:p>
        </p:txBody>
      </p:sp>
      <p:sp>
        <p:nvSpPr>
          <p:cNvPr id="7175" name="灯片编号占位符 7174"/>
          <p:cNvSpPr>
            <a:spLocks noGrp="1"/>
          </p:cNvSpPr>
          <p:nvPr>
            <p:ph type="sldNum" sz="quarter" idx="5"/>
          </p:nvPr>
        </p:nvSpPr>
        <p:spPr>
          <a:xfrm>
            <a:off x="3854450" y="9440863"/>
            <a:ext cx="2949575" cy="496887"/>
          </a:xfrm>
          <a:prstGeom prst="rect">
            <a:avLst/>
          </a:prstGeom>
          <a:noFill/>
          <a:ln w="9525">
            <a:noFill/>
          </a:ln>
        </p:spPr>
        <p:txBody>
          <a:bodyPr lIns="91550" tIns="45775" rIns="91550" bIns="45775" anchor="b" anchorCtr="0"/>
          <a:lstStyle/>
          <a:p>
            <a:pPr lvl="0" algn="r" defTabSz="916305"/>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hdr="0" ftr="0" dt="0"/>
  <p:notesStyle>
    <a:lvl1pPr marL="0" lvl="0"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2pPr>
    <a:lvl3pPr marL="914400" lvl="2"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3pPr>
    <a:lvl4pPr marL="1371600" lvl="3"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4pPr>
    <a:lvl5pPr marL="1828800" lvl="4"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defTabSz="916305"/>
            <a:fld id="{9A0DB2DC-4C9A-4742-B13C-FB6460FD3503}" type="slidenum">
              <a:rPr lang="zh-CN" altLang="en-US" sz="1200"/>
              <a:t>3</a:t>
            </a:fld>
            <a:endParaRPr lang="zh-CN" altLang="en-US" sz="1200"/>
          </a:p>
        </p:txBody>
      </p:sp>
      <p:sp>
        <p:nvSpPr>
          <p:cNvPr id="1183746" name="幻灯片图像占位符 1183745"/>
          <p:cNvSpPr>
            <a:spLocks noRot="1" noTextEdit="1"/>
          </p:cNvSpPr>
          <p:nvPr>
            <p:ph type="sldImg"/>
          </p:nvPr>
        </p:nvSpPr>
        <p:spPr>
          <a:xfrm>
            <a:off x="920750" y="746125"/>
            <a:ext cx="4967288" cy="3725863"/>
          </a:xfrm>
        </p:spPr>
      </p:sp>
      <p:sp>
        <p:nvSpPr>
          <p:cNvPr id="1183747" name="文本占位符 1183746"/>
          <p:cNvSpPr>
            <a:spLocks noGrp="1"/>
          </p:cNvSpPr>
          <p:nvPr>
            <p:ph type="body" idx="1"/>
          </p:nvPr>
        </p:nvSpPr>
        <p:spPr>
          <a:xfrm>
            <a:off x="681038" y="4721225"/>
            <a:ext cx="5443537" cy="4471988"/>
          </a:xfrm>
        </p:spPr>
        <p:txBody>
          <a:bodyPr lIns="91550" tIns="45775" rIns="91550" bIns="45775"/>
          <a:lstStyle/>
          <a:p>
            <a:pPr lvl="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defTabSz="916305"/>
            <a:fld id="{9A0DB2DC-4C9A-4742-B13C-FB6460FD3503}" type="slidenum">
              <a:rPr lang="zh-CN" altLang="en-US" sz="1200"/>
              <a:t>4</a:t>
            </a:fld>
            <a:endParaRPr lang="zh-CN" altLang="en-US" sz="1200"/>
          </a:p>
        </p:txBody>
      </p:sp>
      <p:sp>
        <p:nvSpPr>
          <p:cNvPr id="1150978" name="幻灯片图像占位符 1150977"/>
          <p:cNvSpPr>
            <a:spLocks noRot="1" noTextEdit="1"/>
          </p:cNvSpPr>
          <p:nvPr>
            <p:ph type="sldImg"/>
          </p:nvPr>
        </p:nvSpPr>
        <p:spPr>
          <a:xfrm>
            <a:off x="919163" y="746125"/>
            <a:ext cx="4970462" cy="3727450"/>
          </a:xfrm>
        </p:spPr>
      </p:sp>
      <p:sp>
        <p:nvSpPr>
          <p:cNvPr id="1150979" name="文本占位符 1150978"/>
          <p:cNvSpPr>
            <a:spLocks noGrp="1"/>
          </p:cNvSpPr>
          <p:nvPr>
            <p:ph type="body" idx="1"/>
          </p:nvPr>
        </p:nvSpPr>
        <p:spPr>
          <a:xfrm>
            <a:off x="679450" y="4722813"/>
            <a:ext cx="5446713" cy="4470400"/>
          </a:xfrm>
        </p:spPr>
        <p:txBody>
          <a:bodyPr lIns="91550" tIns="45775" rIns="91550" bIns="45775"/>
          <a:lstStyle/>
          <a:p>
            <a:pPr lvl="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defTabSz="916305"/>
            <a:fld id="{9A0DB2DC-4C9A-4742-B13C-FB6460FD3503}" type="slidenum">
              <a:rPr lang="zh-CN" altLang="en-US" sz="1200"/>
              <a:t>6</a:t>
            </a:fld>
            <a:endParaRPr lang="zh-CN" altLang="en-US" sz="1200"/>
          </a:p>
        </p:txBody>
      </p:sp>
      <p:sp>
        <p:nvSpPr>
          <p:cNvPr id="1193986" name="幻灯片图像占位符 1193985"/>
          <p:cNvSpPr>
            <a:spLocks noRot="1" noTextEdit="1"/>
          </p:cNvSpPr>
          <p:nvPr>
            <p:ph type="sldImg"/>
          </p:nvPr>
        </p:nvSpPr>
        <p:spPr>
          <a:xfrm>
            <a:off x="920750" y="746125"/>
            <a:ext cx="4967288" cy="3725863"/>
          </a:xfrm>
        </p:spPr>
      </p:sp>
      <p:sp>
        <p:nvSpPr>
          <p:cNvPr id="1193987" name="文本占位符 1193986"/>
          <p:cNvSpPr>
            <a:spLocks noGrp="1"/>
          </p:cNvSpPr>
          <p:nvPr>
            <p:ph type="body" idx="1"/>
          </p:nvPr>
        </p:nvSpPr>
        <p:spPr>
          <a:xfrm>
            <a:off x="681038" y="4721225"/>
            <a:ext cx="5443537" cy="4471988"/>
          </a:xfrm>
        </p:spPr>
        <p:txBody>
          <a:bodyPr lIns="91550" tIns="45775" rIns="91550" bIns="45775"/>
          <a:lstStyle/>
          <a:p>
            <a:pPr lvl="0"/>
            <a:r>
              <a:rPr lang="en-US" altLang="zh-CN"/>
              <a:t>PTN</a:t>
            </a:r>
            <a:r>
              <a:rPr lang="zh-CN" altLang="en-US"/>
              <a:t>产品提供两种</a:t>
            </a:r>
            <a:r>
              <a:rPr lang="en-US" altLang="zh-CN" err="1"/>
              <a:t>QoS</a:t>
            </a:r>
            <a:r>
              <a:rPr lang="zh-CN" altLang="en-US"/>
              <a:t>策略，一种是</a:t>
            </a:r>
            <a:r>
              <a:rPr lang="en-US" altLang="zh-CN"/>
              <a:t>Diff-Serv</a:t>
            </a:r>
            <a:r>
              <a:rPr lang="zh-CN" altLang="en-US"/>
              <a:t>的</a:t>
            </a:r>
            <a:r>
              <a:rPr lang="en-US" altLang="zh-CN" err="1"/>
              <a:t>QoS</a:t>
            </a:r>
            <a:r>
              <a:rPr lang="zh-CN" altLang="en-US"/>
              <a:t>模型，另一种是端到端</a:t>
            </a:r>
            <a:r>
              <a:rPr lang="en-US" altLang="zh-CN"/>
              <a:t>SLA</a:t>
            </a:r>
            <a:r>
              <a:rPr lang="zh-CN" altLang="en-US"/>
              <a:t>保障的</a:t>
            </a:r>
            <a:r>
              <a:rPr lang="en-US" altLang="zh-CN" err="1"/>
              <a:t>QoS</a:t>
            </a:r>
            <a:r>
              <a:rPr lang="zh-CN" altLang="en-US"/>
              <a:t>策略：端到端保证的</a:t>
            </a:r>
            <a:r>
              <a:rPr lang="en-US" altLang="zh-CN" err="1"/>
              <a:t>QoS</a:t>
            </a:r>
            <a:r>
              <a:rPr lang="zh-CN" altLang="en-US"/>
              <a:t>就是要保证业务传送过程中端到端的带宽、时延、抖动等指标。</a:t>
            </a:r>
            <a:endParaRPr lang="zh-CN" altLang="en-US"/>
          </a:p>
          <a:p>
            <a:pPr lvl="0"/>
            <a:r>
              <a:rPr lang="zh-CN" altLang="en-US"/>
              <a:t>为</a:t>
            </a:r>
            <a:r>
              <a:rPr lang="en-US" altLang="zh-CN"/>
              <a:t>PTN</a:t>
            </a:r>
            <a:r>
              <a:rPr lang="zh-CN" altLang="en-US"/>
              <a:t>对于</a:t>
            </a:r>
            <a:r>
              <a:rPr lang="en-US" altLang="zh-CN"/>
              <a:t>QOS</a:t>
            </a:r>
            <a:r>
              <a:rPr lang="zh-CN" altLang="en-US"/>
              <a:t>保证提出“管道”化的设计理念：</a:t>
            </a:r>
            <a:endParaRPr lang="zh-CN" altLang="en-US"/>
          </a:p>
          <a:p>
            <a:pPr lvl="0"/>
            <a:r>
              <a:rPr lang="zh-CN" altLang="en-US"/>
              <a:t>在网络的</a:t>
            </a:r>
            <a:r>
              <a:rPr lang="en-US" altLang="zh-CN"/>
              <a:t>UNI</a:t>
            </a:r>
            <a:r>
              <a:rPr lang="zh-CN" altLang="en-US"/>
              <a:t>侧通过</a:t>
            </a:r>
            <a:r>
              <a:rPr lang="en-US" altLang="zh-CN"/>
              <a:t>H-QoS (</a:t>
            </a:r>
            <a:r>
              <a:rPr lang="zh-CN" altLang="en-US"/>
              <a:t>层次化</a:t>
            </a:r>
            <a:r>
              <a:rPr lang="en-US" altLang="zh-CN" err="1"/>
              <a:t>QoS) </a:t>
            </a:r>
            <a:r>
              <a:rPr lang="zh-CN" altLang="en-US"/>
              <a:t>策略实现业务管道的划分，</a:t>
            </a:r>
            <a:r>
              <a:rPr lang="en-US" altLang="zh-CN"/>
              <a:t>NNI</a:t>
            </a:r>
            <a:r>
              <a:rPr lang="zh-CN" altLang="en-US"/>
              <a:t>侧业务的上行“管道”划分为</a:t>
            </a:r>
            <a:r>
              <a:rPr lang="en-US" altLang="zh-CN"/>
              <a:t>2</a:t>
            </a:r>
            <a:r>
              <a:rPr lang="zh-CN" altLang="en-US"/>
              <a:t>类，一类是</a:t>
            </a:r>
            <a:r>
              <a:rPr lang="en-US" altLang="zh-CN"/>
              <a:t>QOS</a:t>
            </a:r>
            <a:r>
              <a:rPr lang="zh-CN" altLang="en-US"/>
              <a:t>绝对保证的面向连接的管道，根据流量工程（</a:t>
            </a:r>
            <a:r>
              <a:rPr lang="en-US" altLang="zh-CN"/>
              <a:t>DS-TE</a:t>
            </a:r>
            <a:r>
              <a:rPr lang="zh-CN" altLang="en-US"/>
              <a:t>）实现带宽等资源的管理；另一类“管道”是普通用户上网等尽力转发的业务，这部分业务根据</a:t>
            </a:r>
            <a:r>
              <a:rPr lang="en-US" altLang="zh-CN"/>
              <a:t>Diff-Sever</a:t>
            </a:r>
            <a:r>
              <a:rPr lang="zh-CN" altLang="en-US"/>
              <a:t>的方式实现不同业务优先级的调度；</a:t>
            </a:r>
            <a:endParaRPr lang="zh-CN" altLang="en-US"/>
          </a:p>
          <a:p>
            <a:pPr lvl="0">
              <a:spcBef>
                <a:spcPct val="0"/>
              </a:spcBef>
            </a:pPr>
            <a:r>
              <a:rPr lang="zh-CN" altLang="en-US">
                <a:solidFill>
                  <a:schemeClr val="bg2"/>
                </a:solidFill>
              </a:rPr>
              <a:t>大管道的链路资源可以是共享或者预留，共享带宽通过转发优先级别在带宽管道内共享带宽。预留带宽通过</a:t>
            </a:r>
            <a:r>
              <a:rPr lang="en-US" altLang="zh-CN">
                <a:solidFill>
                  <a:schemeClr val="bg2"/>
                </a:solidFill>
              </a:rPr>
              <a:t>CIR</a:t>
            </a:r>
            <a:r>
              <a:rPr lang="zh-CN" altLang="en-US">
                <a:solidFill>
                  <a:schemeClr val="bg2"/>
                </a:solidFill>
              </a:rPr>
              <a:t>以及非保证的</a:t>
            </a:r>
            <a:r>
              <a:rPr lang="en-US" altLang="zh-CN">
                <a:solidFill>
                  <a:schemeClr val="bg2"/>
                </a:solidFill>
              </a:rPr>
              <a:t>PIR</a:t>
            </a:r>
            <a:r>
              <a:rPr lang="zh-CN" altLang="en-US">
                <a:solidFill>
                  <a:schemeClr val="bg2"/>
                </a:solidFill>
              </a:rPr>
              <a:t>可设置，保证</a:t>
            </a:r>
            <a:r>
              <a:rPr lang="en-US" altLang="zh-CN">
                <a:solidFill>
                  <a:schemeClr val="bg2"/>
                </a:solidFill>
              </a:rPr>
              <a:t>CIR</a:t>
            </a:r>
            <a:r>
              <a:rPr lang="zh-CN" altLang="en-US">
                <a:solidFill>
                  <a:schemeClr val="bg2"/>
                </a:solidFill>
              </a:rPr>
              <a:t>带宽，某个连接的</a:t>
            </a:r>
            <a:r>
              <a:rPr lang="en-US" altLang="zh-CN">
                <a:solidFill>
                  <a:schemeClr val="bg2"/>
                </a:solidFill>
              </a:rPr>
              <a:t>CIR</a:t>
            </a:r>
            <a:r>
              <a:rPr lang="zh-CN" altLang="en-US">
                <a:solidFill>
                  <a:schemeClr val="bg2"/>
                </a:solidFill>
              </a:rPr>
              <a:t>带宽没有占用时，其他连接的</a:t>
            </a:r>
            <a:r>
              <a:rPr lang="en-US" altLang="zh-CN">
                <a:solidFill>
                  <a:schemeClr val="bg2"/>
                </a:solidFill>
              </a:rPr>
              <a:t>PIR</a:t>
            </a:r>
            <a:r>
              <a:rPr lang="zh-CN" altLang="en-US">
                <a:solidFill>
                  <a:schemeClr val="bg2"/>
                </a:solidFill>
              </a:rPr>
              <a:t>可以占用这部分带宽，这样可以提供带宽利用率。</a:t>
            </a:r>
            <a:endParaRPr lang="zh-CN" altLang="en-US">
              <a:solidFill>
                <a:schemeClr val="bg2"/>
              </a:solidFill>
            </a:endParaRPr>
          </a:p>
          <a:p>
            <a:pPr lvl="0"/>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defTabSz="916305"/>
            <a:fld id="{9A0DB2DC-4C9A-4742-B13C-FB6460FD3503}" type="slidenum">
              <a:rPr lang="zh-CN" altLang="en-US" sz="1200"/>
              <a:t>7</a:t>
            </a:fld>
            <a:endParaRPr lang="zh-CN" altLang="en-US" sz="1200"/>
          </a:p>
        </p:txBody>
      </p:sp>
      <p:sp>
        <p:nvSpPr>
          <p:cNvPr id="1210370" name="幻灯片图像占位符 1210369"/>
          <p:cNvSpPr>
            <a:spLocks noRot="1" noTextEdit="1"/>
          </p:cNvSpPr>
          <p:nvPr>
            <p:ph type="sldImg"/>
          </p:nvPr>
        </p:nvSpPr>
        <p:spPr>
          <a:xfrm>
            <a:off x="928688" y="741363"/>
            <a:ext cx="4948237" cy="3711575"/>
          </a:xfrm>
        </p:spPr>
      </p:sp>
      <p:sp>
        <p:nvSpPr>
          <p:cNvPr id="1210371" name="文本占位符 1210370"/>
          <p:cNvSpPr>
            <a:spLocks noGrp="1"/>
          </p:cNvSpPr>
          <p:nvPr>
            <p:ph type="body" idx="1"/>
          </p:nvPr>
        </p:nvSpPr>
        <p:spPr>
          <a:xfrm>
            <a:off x="896938" y="4702175"/>
            <a:ext cx="5011737" cy="4454525"/>
          </a:xfrm>
        </p:spPr>
        <p:txBody>
          <a:bodyPr lIns="91550" tIns="45775" rIns="91550" bIns="45775"/>
          <a:lstStyle/>
          <a:p>
            <a:pPr lvl="0"/>
            <a:endParaRPr lang="en-US" altLang="x-non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defTabSz="916305"/>
            <a:fld id="{9A0DB2DC-4C9A-4742-B13C-FB6460FD3503}" type="slidenum">
              <a:rPr lang="zh-CN" altLang="en-US" sz="1200"/>
              <a:t>13</a:t>
            </a:fld>
            <a:endParaRPr lang="zh-CN" altLang="en-US" sz="1200"/>
          </a:p>
        </p:txBody>
      </p:sp>
      <p:sp>
        <p:nvSpPr>
          <p:cNvPr id="1197058" name="幻灯片图像占位符 1197057"/>
          <p:cNvSpPr>
            <a:spLocks noRot="1" noTextEdit="1"/>
          </p:cNvSpPr>
          <p:nvPr>
            <p:ph type="sldImg"/>
          </p:nvPr>
        </p:nvSpPr>
        <p:spPr>
          <a:xfrm>
            <a:off x="920750" y="746125"/>
            <a:ext cx="4967288" cy="3725863"/>
          </a:xfrm>
        </p:spPr>
      </p:sp>
      <p:sp>
        <p:nvSpPr>
          <p:cNvPr id="1197059" name="文本占位符 1197058"/>
          <p:cNvSpPr>
            <a:spLocks noGrp="1"/>
          </p:cNvSpPr>
          <p:nvPr>
            <p:ph type="body" idx="1"/>
          </p:nvPr>
        </p:nvSpPr>
        <p:spPr>
          <a:xfrm>
            <a:off x="681038" y="4721225"/>
            <a:ext cx="5443537" cy="4471988"/>
          </a:xfrm>
        </p:spPr>
        <p:txBody>
          <a:bodyPr lIns="91550" tIns="45775" rIns="91550" bIns="45775"/>
          <a:lstStyle/>
          <a:p>
            <a:pPr lvl="0"/>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A10E75-9EED-4472-B640-ADB26EA71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D5AFB2-5EB3-4E2B-BFC1-DDD6BA3E9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C27F09-5F6E-4C81-B3AF-6C9C871525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BF51A1-7F88-44AA-93BC-64F0F7E153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17FB89-DDD9-4ABB-9F0D-C046A9906C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132904-344C-4808-A632-5CAA304767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A18551-A9FD-4BD6-9D9F-DAAD82E173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4CDAD1-F069-4759-9570-EFD2405CD2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48ADD2-E181-4F8A-9803-BC766101DF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0C11B8-6B1C-4A62-9E3D-015DACDA4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DE912D-E3F2-4B08-AC7A-128667822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bg>
      <p:bgPr>
        <a:solidFill>
          <a:schemeClr val="bg1"/>
        </a:solidFill>
        <a:effectLst/>
      </p:bgPr>
    </p:bg>
    <p:spTree>
      <p:nvGrpSpPr>
        <p:cNvPr id="1" name=""/>
        <p:cNvGrpSpPr/>
        <p:nvPr/>
      </p:nvGrpSpPr>
      <p:grpSpPr/>
      <p:sp>
        <p:nvSpPr>
          <p:cNvPr id="1350658" name="任意多边形 1350657"/>
          <p:cNvSpPr/>
          <p:nvPr/>
        </p:nvSpPr>
        <p:spPr>
          <a:xfrm>
            <a:off x="4760913" y="20638"/>
            <a:ext cx="4438650" cy="4038600"/>
          </a:xfrm>
          <a:custGeom>
            <a:rect l="l" t="t" r="r" b="b"/>
            <a:pathLst>
              <a:path w="546" h="497">
                <a:moveTo>
                  <a:pt x="23" y="4"/>
                </a:moveTo>
                <a:cubicBezTo>
                  <a:pt x="23" y="4"/>
                  <a:pt x="0" y="34"/>
                  <a:pt x="11" y="71"/>
                </a:cubicBezTo>
                <a:cubicBezTo>
                  <a:pt x="19" y="100"/>
                  <a:pt x="25" y="393"/>
                  <a:pt x="25" y="393"/>
                </a:cubicBezTo>
                <a:cubicBezTo>
                  <a:pt x="25" y="393"/>
                  <a:pt x="42" y="452"/>
                  <a:pt x="54" y="457"/>
                </a:cubicBezTo>
                <a:cubicBezTo>
                  <a:pt x="66" y="462"/>
                  <a:pt x="158" y="482"/>
                  <a:pt x="158" y="482"/>
                </a:cubicBezTo>
                <a:cubicBezTo>
                  <a:pt x="158" y="482"/>
                  <a:pt x="191" y="497"/>
                  <a:pt x="204" y="495"/>
                </a:cubicBezTo>
                <a:cubicBezTo>
                  <a:pt x="217" y="494"/>
                  <a:pt x="506" y="487"/>
                  <a:pt x="520" y="475"/>
                </a:cubicBezTo>
                <a:cubicBezTo>
                  <a:pt x="533" y="463"/>
                  <a:pt x="546" y="218"/>
                  <a:pt x="533" y="167"/>
                </a:cubicBezTo>
                <a:cubicBezTo>
                  <a:pt x="520" y="117"/>
                  <a:pt x="404" y="14"/>
                  <a:pt x="369" y="16"/>
                </a:cubicBezTo>
                <a:cubicBezTo>
                  <a:pt x="335" y="17"/>
                  <a:pt x="249" y="29"/>
                  <a:pt x="249" y="29"/>
                </a:cubicBezTo>
                <a:lnTo>
                  <a:pt x="198" y="11"/>
                </a:lnTo>
                <a:lnTo>
                  <a:pt x="151" y="2"/>
                </a:lnTo>
                <a:cubicBezTo>
                  <a:pt x="151" y="2"/>
                  <a:pt x="79" y="0"/>
                  <a:pt x="23" y="4"/>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350659" name="组合 1350658"/>
          <p:cNvGrpSpPr/>
          <p:nvPr/>
        </p:nvGrpSpPr>
        <p:grpSpPr>
          <a:xfrm>
            <a:off x="4572000" y="28575"/>
            <a:ext cx="4756150" cy="4338638"/>
            <a:chOff x="2918" y="18"/>
            <a:chExt cx="2958" cy="2699"/>
          </a:xfrm>
        </p:grpSpPr>
        <p:sp>
          <p:nvSpPr>
            <p:cNvPr id="1350660" name="任意多边形 1350659"/>
            <p:cNvSpPr/>
            <p:nvPr/>
          </p:nvSpPr>
          <p:spPr>
            <a:xfrm>
              <a:off x="3060" y="18"/>
              <a:ext cx="490" cy="187"/>
            </a:xfrm>
            <a:custGeom>
              <a:rect l="l" t="t" r="r" b="b"/>
              <a:pathLst>
                <a:path w="97" h="37">
                  <a:moveTo>
                    <a:pt x="71" y="25"/>
                  </a:moveTo>
                  <a:cubicBezTo>
                    <a:pt x="81" y="22"/>
                    <a:pt x="87" y="21"/>
                    <a:pt x="91" y="20"/>
                  </a:cubicBezTo>
                  <a:cubicBezTo>
                    <a:pt x="91" y="19"/>
                    <a:pt x="91" y="19"/>
                    <a:pt x="92" y="17"/>
                  </a:cubicBezTo>
                  <a:cubicBezTo>
                    <a:pt x="97" y="11"/>
                    <a:pt x="95" y="4"/>
                    <a:pt x="88" y="0"/>
                  </a:cubicBezTo>
                  <a:lnTo>
                    <a:pt x="25" y="0"/>
                  </a:lnTo>
                  <a:cubicBezTo>
                    <a:pt x="10" y="3"/>
                    <a:pt x="0" y="10"/>
                    <a:pt x="10" y="22"/>
                  </a:cubicBezTo>
                  <a:cubicBezTo>
                    <a:pt x="10" y="22"/>
                    <a:pt x="28" y="37"/>
                    <a:pt x="71" y="25"/>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61" name="任意多边形 1350660"/>
            <p:cNvSpPr>
              <a:spLocks noEditPoints="1"/>
            </p:cNvSpPr>
            <p:nvPr/>
          </p:nvSpPr>
          <p:spPr>
            <a:xfrm>
              <a:off x="2918" y="18"/>
              <a:ext cx="2958" cy="2699"/>
            </a:xfrm>
            <a:custGeom>
              <a:rect l="l" t="t" r="r" b="b"/>
              <a:pathLst>
                <a:path w="585" h="534">
                  <a:moveTo>
                    <a:pt x="554" y="76"/>
                  </a:moveTo>
                  <a:cubicBezTo>
                    <a:pt x="551" y="32"/>
                    <a:pt x="543" y="9"/>
                    <a:pt x="504" y="1"/>
                  </a:cubicBezTo>
                  <a:cubicBezTo>
                    <a:pt x="500" y="1"/>
                    <a:pt x="494" y="0"/>
                    <a:pt x="486" y="0"/>
                  </a:cubicBezTo>
                  <a:lnTo>
                    <a:pt x="157" y="0"/>
                  </a:lnTo>
                  <a:cubicBezTo>
                    <a:pt x="156" y="5"/>
                    <a:pt x="153" y="17"/>
                    <a:pt x="158" y="17"/>
                  </a:cubicBezTo>
                  <a:cubicBezTo>
                    <a:pt x="171" y="17"/>
                    <a:pt x="223" y="21"/>
                    <a:pt x="225" y="21"/>
                  </a:cubicBezTo>
                  <a:cubicBezTo>
                    <a:pt x="226" y="21"/>
                    <a:pt x="250" y="16"/>
                    <a:pt x="237" y="28"/>
                  </a:cubicBezTo>
                  <a:cubicBezTo>
                    <a:pt x="223" y="41"/>
                    <a:pt x="192" y="41"/>
                    <a:pt x="174" y="39"/>
                  </a:cubicBezTo>
                  <a:cubicBezTo>
                    <a:pt x="131" y="36"/>
                    <a:pt x="152" y="56"/>
                    <a:pt x="168" y="56"/>
                  </a:cubicBezTo>
                  <a:cubicBezTo>
                    <a:pt x="218" y="56"/>
                    <a:pt x="228" y="68"/>
                    <a:pt x="207" y="71"/>
                  </a:cubicBezTo>
                  <a:cubicBezTo>
                    <a:pt x="186" y="74"/>
                    <a:pt x="182" y="73"/>
                    <a:pt x="162" y="76"/>
                  </a:cubicBezTo>
                  <a:cubicBezTo>
                    <a:pt x="7" y="101"/>
                    <a:pt x="59" y="60"/>
                    <a:pt x="74" y="60"/>
                  </a:cubicBezTo>
                  <a:cubicBezTo>
                    <a:pt x="139" y="59"/>
                    <a:pt x="123" y="37"/>
                    <a:pt x="107" y="42"/>
                  </a:cubicBezTo>
                  <a:cubicBezTo>
                    <a:pt x="91" y="46"/>
                    <a:pt x="34" y="27"/>
                    <a:pt x="26" y="63"/>
                  </a:cubicBezTo>
                  <a:cubicBezTo>
                    <a:pt x="19" y="100"/>
                    <a:pt x="42" y="282"/>
                    <a:pt x="36" y="317"/>
                  </a:cubicBezTo>
                  <a:cubicBezTo>
                    <a:pt x="0" y="534"/>
                    <a:pt x="199" y="487"/>
                    <a:pt x="199" y="487"/>
                  </a:cubicBezTo>
                  <a:cubicBezTo>
                    <a:pt x="156" y="453"/>
                    <a:pt x="174" y="421"/>
                    <a:pt x="171" y="403"/>
                  </a:cubicBezTo>
                  <a:cubicBezTo>
                    <a:pt x="161" y="345"/>
                    <a:pt x="154" y="337"/>
                    <a:pt x="144" y="341"/>
                  </a:cubicBezTo>
                  <a:cubicBezTo>
                    <a:pt x="121" y="352"/>
                    <a:pt x="123" y="358"/>
                    <a:pt x="126" y="367"/>
                  </a:cubicBezTo>
                  <a:cubicBezTo>
                    <a:pt x="142" y="416"/>
                    <a:pt x="105" y="376"/>
                    <a:pt x="105" y="376"/>
                  </a:cubicBezTo>
                  <a:cubicBezTo>
                    <a:pt x="98" y="380"/>
                    <a:pt x="95" y="390"/>
                    <a:pt x="99" y="399"/>
                  </a:cubicBezTo>
                  <a:cubicBezTo>
                    <a:pt x="131" y="463"/>
                    <a:pt x="101" y="446"/>
                    <a:pt x="94" y="435"/>
                  </a:cubicBezTo>
                  <a:cubicBezTo>
                    <a:pt x="61" y="390"/>
                    <a:pt x="92" y="366"/>
                    <a:pt x="88" y="352"/>
                  </a:cubicBezTo>
                  <a:cubicBezTo>
                    <a:pt x="75" y="295"/>
                    <a:pt x="118" y="274"/>
                    <a:pt x="124" y="265"/>
                  </a:cubicBezTo>
                  <a:cubicBezTo>
                    <a:pt x="130" y="256"/>
                    <a:pt x="127" y="253"/>
                    <a:pt x="129" y="234"/>
                  </a:cubicBezTo>
                  <a:cubicBezTo>
                    <a:pt x="136" y="195"/>
                    <a:pt x="155" y="216"/>
                    <a:pt x="153" y="228"/>
                  </a:cubicBezTo>
                  <a:cubicBezTo>
                    <a:pt x="148" y="274"/>
                    <a:pt x="176" y="242"/>
                    <a:pt x="186" y="228"/>
                  </a:cubicBezTo>
                  <a:cubicBezTo>
                    <a:pt x="218" y="186"/>
                    <a:pt x="214" y="229"/>
                    <a:pt x="209" y="237"/>
                  </a:cubicBezTo>
                  <a:cubicBezTo>
                    <a:pt x="203" y="244"/>
                    <a:pt x="198" y="255"/>
                    <a:pt x="200" y="260"/>
                  </a:cubicBezTo>
                  <a:cubicBezTo>
                    <a:pt x="208" y="283"/>
                    <a:pt x="193" y="305"/>
                    <a:pt x="188" y="306"/>
                  </a:cubicBezTo>
                  <a:cubicBezTo>
                    <a:pt x="184" y="308"/>
                    <a:pt x="170" y="314"/>
                    <a:pt x="170" y="332"/>
                  </a:cubicBezTo>
                  <a:cubicBezTo>
                    <a:pt x="171" y="350"/>
                    <a:pt x="192" y="382"/>
                    <a:pt x="192" y="395"/>
                  </a:cubicBezTo>
                  <a:cubicBezTo>
                    <a:pt x="193" y="492"/>
                    <a:pt x="236" y="499"/>
                    <a:pt x="255" y="497"/>
                  </a:cubicBezTo>
                  <a:cubicBezTo>
                    <a:pt x="275" y="496"/>
                    <a:pt x="445" y="490"/>
                    <a:pt x="515" y="483"/>
                  </a:cubicBezTo>
                  <a:cubicBezTo>
                    <a:pt x="585" y="477"/>
                    <a:pt x="538" y="458"/>
                    <a:pt x="518" y="458"/>
                  </a:cubicBezTo>
                  <a:cubicBezTo>
                    <a:pt x="467" y="458"/>
                    <a:pt x="454" y="427"/>
                    <a:pt x="454" y="427"/>
                  </a:cubicBezTo>
                  <a:cubicBezTo>
                    <a:pt x="454" y="427"/>
                    <a:pt x="453" y="405"/>
                    <a:pt x="431" y="400"/>
                  </a:cubicBezTo>
                  <a:cubicBezTo>
                    <a:pt x="376" y="385"/>
                    <a:pt x="411" y="353"/>
                    <a:pt x="425" y="345"/>
                  </a:cubicBezTo>
                  <a:cubicBezTo>
                    <a:pt x="438" y="338"/>
                    <a:pt x="430" y="335"/>
                    <a:pt x="420" y="329"/>
                  </a:cubicBezTo>
                  <a:cubicBezTo>
                    <a:pt x="398" y="316"/>
                    <a:pt x="394" y="300"/>
                    <a:pt x="396" y="270"/>
                  </a:cubicBezTo>
                  <a:cubicBezTo>
                    <a:pt x="397" y="240"/>
                    <a:pt x="416" y="249"/>
                    <a:pt x="416" y="249"/>
                  </a:cubicBezTo>
                  <a:cubicBezTo>
                    <a:pt x="416" y="249"/>
                    <a:pt x="448" y="262"/>
                    <a:pt x="460" y="256"/>
                  </a:cubicBezTo>
                  <a:cubicBezTo>
                    <a:pt x="472" y="250"/>
                    <a:pt x="467" y="239"/>
                    <a:pt x="461" y="244"/>
                  </a:cubicBezTo>
                  <a:cubicBezTo>
                    <a:pt x="455" y="248"/>
                    <a:pt x="412" y="244"/>
                    <a:pt x="407" y="223"/>
                  </a:cubicBezTo>
                  <a:cubicBezTo>
                    <a:pt x="403" y="202"/>
                    <a:pt x="418" y="213"/>
                    <a:pt x="422" y="214"/>
                  </a:cubicBezTo>
                  <a:cubicBezTo>
                    <a:pt x="427" y="216"/>
                    <a:pt x="427" y="220"/>
                    <a:pt x="439" y="226"/>
                  </a:cubicBezTo>
                  <a:cubicBezTo>
                    <a:pt x="468" y="241"/>
                    <a:pt x="454" y="224"/>
                    <a:pt x="454" y="224"/>
                  </a:cubicBezTo>
                  <a:cubicBezTo>
                    <a:pt x="454" y="224"/>
                    <a:pt x="454" y="224"/>
                    <a:pt x="438" y="209"/>
                  </a:cubicBezTo>
                  <a:cubicBezTo>
                    <a:pt x="423" y="194"/>
                    <a:pt x="406" y="199"/>
                    <a:pt x="389" y="199"/>
                  </a:cubicBezTo>
                  <a:cubicBezTo>
                    <a:pt x="373" y="199"/>
                    <a:pt x="376" y="211"/>
                    <a:pt x="376" y="211"/>
                  </a:cubicBezTo>
                  <a:cubicBezTo>
                    <a:pt x="376" y="211"/>
                    <a:pt x="373" y="242"/>
                    <a:pt x="370" y="291"/>
                  </a:cubicBezTo>
                  <a:cubicBezTo>
                    <a:pt x="368" y="341"/>
                    <a:pt x="360" y="347"/>
                    <a:pt x="357" y="343"/>
                  </a:cubicBezTo>
                  <a:cubicBezTo>
                    <a:pt x="354" y="338"/>
                    <a:pt x="350" y="313"/>
                    <a:pt x="350" y="305"/>
                  </a:cubicBezTo>
                  <a:cubicBezTo>
                    <a:pt x="350" y="298"/>
                    <a:pt x="345" y="264"/>
                    <a:pt x="347" y="230"/>
                  </a:cubicBezTo>
                  <a:cubicBezTo>
                    <a:pt x="350" y="195"/>
                    <a:pt x="356" y="210"/>
                    <a:pt x="334" y="201"/>
                  </a:cubicBezTo>
                  <a:cubicBezTo>
                    <a:pt x="311" y="192"/>
                    <a:pt x="323" y="182"/>
                    <a:pt x="331" y="182"/>
                  </a:cubicBezTo>
                  <a:cubicBezTo>
                    <a:pt x="338" y="182"/>
                    <a:pt x="350" y="189"/>
                    <a:pt x="352" y="181"/>
                  </a:cubicBezTo>
                  <a:cubicBezTo>
                    <a:pt x="356" y="160"/>
                    <a:pt x="359" y="141"/>
                    <a:pt x="347" y="136"/>
                  </a:cubicBezTo>
                  <a:cubicBezTo>
                    <a:pt x="322" y="127"/>
                    <a:pt x="332" y="121"/>
                    <a:pt x="341" y="118"/>
                  </a:cubicBezTo>
                  <a:cubicBezTo>
                    <a:pt x="350" y="115"/>
                    <a:pt x="352" y="94"/>
                    <a:pt x="339" y="99"/>
                  </a:cubicBezTo>
                  <a:cubicBezTo>
                    <a:pt x="313" y="107"/>
                    <a:pt x="316" y="85"/>
                    <a:pt x="321" y="82"/>
                  </a:cubicBezTo>
                  <a:cubicBezTo>
                    <a:pt x="325" y="79"/>
                    <a:pt x="334" y="83"/>
                    <a:pt x="331" y="62"/>
                  </a:cubicBezTo>
                  <a:cubicBezTo>
                    <a:pt x="328" y="41"/>
                    <a:pt x="347" y="34"/>
                    <a:pt x="351" y="53"/>
                  </a:cubicBezTo>
                  <a:cubicBezTo>
                    <a:pt x="354" y="73"/>
                    <a:pt x="363" y="112"/>
                    <a:pt x="369" y="103"/>
                  </a:cubicBezTo>
                  <a:cubicBezTo>
                    <a:pt x="375" y="94"/>
                    <a:pt x="385" y="57"/>
                    <a:pt x="395" y="41"/>
                  </a:cubicBezTo>
                  <a:cubicBezTo>
                    <a:pt x="406" y="24"/>
                    <a:pt x="418" y="38"/>
                    <a:pt x="415" y="47"/>
                  </a:cubicBezTo>
                  <a:cubicBezTo>
                    <a:pt x="401" y="88"/>
                    <a:pt x="426" y="90"/>
                    <a:pt x="426" y="90"/>
                  </a:cubicBezTo>
                  <a:cubicBezTo>
                    <a:pt x="426" y="90"/>
                    <a:pt x="423" y="96"/>
                    <a:pt x="409" y="95"/>
                  </a:cubicBezTo>
                  <a:cubicBezTo>
                    <a:pt x="382" y="92"/>
                    <a:pt x="393" y="110"/>
                    <a:pt x="405" y="115"/>
                  </a:cubicBezTo>
                  <a:cubicBezTo>
                    <a:pt x="431" y="124"/>
                    <a:pt x="414" y="130"/>
                    <a:pt x="401" y="130"/>
                  </a:cubicBezTo>
                  <a:cubicBezTo>
                    <a:pt x="387" y="130"/>
                    <a:pt x="381" y="134"/>
                    <a:pt x="378" y="148"/>
                  </a:cubicBezTo>
                  <a:cubicBezTo>
                    <a:pt x="369" y="191"/>
                    <a:pt x="401" y="181"/>
                    <a:pt x="401" y="181"/>
                  </a:cubicBezTo>
                  <a:cubicBezTo>
                    <a:pt x="452" y="195"/>
                    <a:pt x="528" y="188"/>
                    <a:pt x="528" y="188"/>
                  </a:cubicBezTo>
                  <a:cubicBezTo>
                    <a:pt x="543" y="192"/>
                    <a:pt x="552" y="189"/>
                    <a:pt x="558" y="181"/>
                  </a:cubicBezTo>
                  <a:lnTo>
                    <a:pt x="558" y="103"/>
                  </a:lnTo>
                  <a:cubicBezTo>
                    <a:pt x="556" y="93"/>
                    <a:pt x="555" y="84"/>
                    <a:pt x="554" y="76"/>
                  </a:cubicBezTo>
                  <a:close/>
                  <a:moveTo>
                    <a:pt x="231" y="77"/>
                  </a:moveTo>
                  <a:cubicBezTo>
                    <a:pt x="233" y="65"/>
                    <a:pt x="249" y="69"/>
                    <a:pt x="249" y="69"/>
                  </a:cubicBezTo>
                  <a:cubicBezTo>
                    <a:pt x="249" y="69"/>
                    <a:pt x="278" y="79"/>
                    <a:pt x="290" y="78"/>
                  </a:cubicBezTo>
                  <a:cubicBezTo>
                    <a:pt x="301" y="76"/>
                    <a:pt x="318" y="93"/>
                    <a:pt x="293" y="93"/>
                  </a:cubicBezTo>
                  <a:cubicBezTo>
                    <a:pt x="267" y="93"/>
                    <a:pt x="228" y="104"/>
                    <a:pt x="231" y="77"/>
                  </a:cubicBezTo>
                  <a:close/>
                  <a:moveTo>
                    <a:pt x="171" y="195"/>
                  </a:moveTo>
                  <a:cubicBezTo>
                    <a:pt x="153" y="195"/>
                    <a:pt x="46" y="237"/>
                    <a:pt x="45" y="128"/>
                  </a:cubicBezTo>
                  <a:cubicBezTo>
                    <a:pt x="45" y="104"/>
                    <a:pt x="39" y="83"/>
                    <a:pt x="69" y="98"/>
                  </a:cubicBezTo>
                  <a:cubicBezTo>
                    <a:pt x="99" y="112"/>
                    <a:pt x="72" y="111"/>
                    <a:pt x="137" y="108"/>
                  </a:cubicBezTo>
                  <a:cubicBezTo>
                    <a:pt x="137" y="108"/>
                    <a:pt x="184" y="110"/>
                    <a:pt x="191" y="106"/>
                  </a:cubicBezTo>
                  <a:cubicBezTo>
                    <a:pt x="199" y="101"/>
                    <a:pt x="192" y="91"/>
                    <a:pt x="207" y="91"/>
                  </a:cubicBezTo>
                  <a:cubicBezTo>
                    <a:pt x="222" y="90"/>
                    <a:pt x="220" y="105"/>
                    <a:pt x="220" y="105"/>
                  </a:cubicBezTo>
                  <a:cubicBezTo>
                    <a:pt x="220" y="105"/>
                    <a:pt x="207" y="124"/>
                    <a:pt x="305" y="111"/>
                  </a:cubicBezTo>
                  <a:cubicBezTo>
                    <a:pt x="317" y="109"/>
                    <a:pt x="327" y="121"/>
                    <a:pt x="302" y="121"/>
                  </a:cubicBezTo>
                  <a:cubicBezTo>
                    <a:pt x="290" y="122"/>
                    <a:pt x="272" y="128"/>
                    <a:pt x="278" y="143"/>
                  </a:cubicBezTo>
                  <a:cubicBezTo>
                    <a:pt x="284" y="158"/>
                    <a:pt x="276" y="256"/>
                    <a:pt x="276" y="256"/>
                  </a:cubicBezTo>
                  <a:cubicBezTo>
                    <a:pt x="276" y="256"/>
                    <a:pt x="271" y="274"/>
                    <a:pt x="262" y="245"/>
                  </a:cubicBezTo>
                  <a:cubicBezTo>
                    <a:pt x="259" y="235"/>
                    <a:pt x="262" y="144"/>
                    <a:pt x="260" y="137"/>
                  </a:cubicBezTo>
                  <a:cubicBezTo>
                    <a:pt x="259" y="129"/>
                    <a:pt x="217" y="122"/>
                    <a:pt x="215" y="154"/>
                  </a:cubicBezTo>
                  <a:cubicBezTo>
                    <a:pt x="214" y="185"/>
                    <a:pt x="205" y="195"/>
                    <a:pt x="171" y="195"/>
                  </a:cubicBezTo>
                  <a:close/>
                  <a:moveTo>
                    <a:pt x="237" y="231"/>
                  </a:moveTo>
                  <a:cubicBezTo>
                    <a:pt x="230" y="240"/>
                    <a:pt x="219" y="247"/>
                    <a:pt x="223" y="225"/>
                  </a:cubicBezTo>
                  <a:cubicBezTo>
                    <a:pt x="228" y="202"/>
                    <a:pt x="232" y="170"/>
                    <a:pt x="232" y="155"/>
                  </a:cubicBezTo>
                  <a:cubicBezTo>
                    <a:pt x="232" y="155"/>
                    <a:pt x="244" y="135"/>
                    <a:pt x="247" y="158"/>
                  </a:cubicBezTo>
                  <a:cubicBezTo>
                    <a:pt x="250" y="181"/>
                    <a:pt x="244" y="221"/>
                    <a:pt x="237" y="231"/>
                  </a:cubicBezTo>
                  <a:close/>
                  <a:moveTo>
                    <a:pt x="326" y="292"/>
                  </a:moveTo>
                  <a:cubicBezTo>
                    <a:pt x="327" y="320"/>
                    <a:pt x="355" y="400"/>
                    <a:pt x="286" y="399"/>
                  </a:cubicBezTo>
                  <a:cubicBezTo>
                    <a:pt x="217" y="398"/>
                    <a:pt x="214" y="409"/>
                    <a:pt x="215" y="321"/>
                  </a:cubicBezTo>
                  <a:cubicBezTo>
                    <a:pt x="216" y="236"/>
                    <a:pt x="225" y="253"/>
                    <a:pt x="230" y="264"/>
                  </a:cubicBezTo>
                  <a:cubicBezTo>
                    <a:pt x="230" y="264"/>
                    <a:pt x="253" y="318"/>
                    <a:pt x="309" y="277"/>
                  </a:cubicBezTo>
                  <a:cubicBezTo>
                    <a:pt x="319" y="269"/>
                    <a:pt x="324" y="263"/>
                    <a:pt x="326" y="292"/>
                  </a:cubicBezTo>
                  <a:close/>
                  <a:moveTo>
                    <a:pt x="318" y="133"/>
                  </a:moveTo>
                  <a:cubicBezTo>
                    <a:pt x="338" y="148"/>
                    <a:pt x="316" y="165"/>
                    <a:pt x="316" y="165"/>
                  </a:cubicBezTo>
                  <a:cubicBezTo>
                    <a:pt x="316" y="165"/>
                    <a:pt x="302" y="189"/>
                    <a:pt x="313" y="213"/>
                  </a:cubicBezTo>
                  <a:cubicBezTo>
                    <a:pt x="324" y="237"/>
                    <a:pt x="324" y="265"/>
                    <a:pt x="301" y="239"/>
                  </a:cubicBezTo>
                  <a:cubicBezTo>
                    <a:pt x="279" y="214"/>
                    <a:pt x="293" y="156"/>
                    <a:pt x="299" y="144"/>
                  </a:cubicBezTo>
                  <a:cubicBezTo>
                    <a:pt x="299" y="144"/>
                    <a:pt x="299" y="118"/>
                    <a:pt x="318" y="133"/>
                  </a:cubicBezTo>
                  <a:close/>
                  <a:moveTo>
                    <a:pt x="507" y="179"/>
                  </a:moveTo>
                  <a:cubicBezTo>
                    <a:pt x="498" y="185"/>
                    <a:pt x="507" y="179"/>
                    <a:pt x="465" y="177"/>
                  </a:cubicBezTo>
                  <a:cubicBezTo>
                    <a:pt x="423" y="176"/>
                    <a:pt x="461" y="162"/>
                    <a:pt x="461" y="162"/>
                  </a:cubicBezTo>
                  <a:cubicBezTo>
                    <a:pt x="565" y="166"/>
                    <a:pt x="516" y="173"/>
                    <a:pt x="507" y="179"/>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62" name="任意多边形 1350661"/>
            <p:cNvSpPr/>
            <p:nvPr/>
          </p:nvSpPr>
          <p:spPr>
            <a:xfrm>
              <a:off x="3621" y="1287"/>
              <a:ext cx="238" cy="283"/>
            </a:xfrm>
            <a:custGeom>
              <a:rect l="l" t="t" r="r" b="b"/>
              <a:pathLst>
                <a:path w="47" h="56">
                  <a:moveTo>
                    <a:pt x="40" y="15"/>
                  </a:moveTo>
                  <a:cubicBezTo>
                    <a:pt x="37" y="0"/>
                    <a:pt x="0" y="23"/>
                    <a:pt x="27" y="56"/>
                  </a:cubicBezTo>
                  <a:cubicBezTo>
                    <a:pt x="27" y="56"/>
                    <a:pt x="47" y="49"/>
                    <a:pt x="40" y="15"/>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63" name="任意多边形 1350662"/>
            <p:cNvSpPr/>
            <p:nvPr/>
          </p:nvSpPr>
          <p:spPr>
            <a:xfrm>
              <a:off x="3403" y="1403"/>
              <a:ext cx="208" cy="379"/>
            </a:xfrm>
            <a:custGeom>
              <a:rect l="l" t="t" r="r" b="b"/>
              <a:pathLst>
                <a:path w="41" h="75">
                  <a:moveTo>
                    <a:pt x="19" y="27"/>
                  </a:moveTo>
                  <a:cubicBezTo>
                    <a:pt x="0" y="54"/>
                    <a:pt x="6" y="63"/>
                    <a:pt x="12" y="69"/>
                  </a:cubicBezTo>
                  <a:cubicBezTo>
                    <a:pt x="18" y="75"/>
                    <a:pt x="30" y="74"/>
                    <a:pt x="40" y="45"/>
                  </a:cubicBezTo>
                  <a:cubicBezTo>
                    <a:pt x="40" y="45"/>
                    <a:pt x="32" y="31"/>
                    <a:pt x="37" y="24"/>
                  </a:cubicBezTo>
                  <a:cubicBezTo>
                    <a:pt x="41" y="16"/>
                    <a:pt x="38" y="0"/>
                    <a:pt x="19" y="27"/>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64" name="任意多边形 1350663"/>
            <p:cNvSpPr/>
            <p:nvPr/>
          </p:nvSpPr>
          <p:spPr>
            <a:xfrm>
              <a:off x="3272" y="645"/>
              <a:ext cx="683" cy="318"/>
            </a:xfrm>
            <a:custGeom>
              <a:rect l="l" t="t" r="r" b="b"/>
              <a:pathLst>
                <a:path w="135" h="62">
                  <a:moveTo>
                    <a:pt x="112" y="4"/>
                  </a:moveTo>
                  <a:cubicBezTo>
                    <a:pt x="105" y="9"/>
                    <a:pt x="24" y="4"/>
                    <a:pt x="24" y="4"/>
                  </a:cubicBezTo>
                  <a:cubicBezTo>
                    <a:pt x="15" y="4"/>
                    <a:pt x="3" y="1"/>
                    <a:pt x="2" y="25"/>
                  </a:cubicBezTo>
                  <a:cubicBezTo>
                    <a:pt x="0" y="63"/>
                    <a:pt x="48" y="58"/>
                    <a:pt x="60" y="58"/>
                  </a:cubicBezTo>
                  <a:cubicBezTo>
                    <a:pt x="72" y="58"/>
                    <a:pt x="84" y="48"/>
                    <a:pt x="96" y="54"/>
                  </a:cubicBezTo>
                  <a:cubicBezTo>
                    <a:pt x="96" y="54"/>
                    <a:pt x="107" y="63"/>
                    <a:pt x="113" y="53"/>
                  </a:cubicBezTo>
                  <a:cubicBezTo>
                    <a:pt x="135" y="13"/>
                    <a:pt x="120" y="0"/>
                    <a:pt x="112" y="4"/>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65" name="任意多边形 1350664"/>
            <p:cNvSpPr/>
            <p:nvPr/>
          </p:nvSpPr>
          <p:spPr>
            <a:xfrm>
              <a:off x="4046" y="1545"/>
              <a:ext cx="490" cy="515"/>
            </a:xfrm>
            <a:custGeom>
              <a:rect l="l" t="t" r="r" b="b"/>
              <a:pathLst>
                <a:path w="97" h="102">
                  <a:moveTo>
                    <a:pt x="67" y="5"/>
                  </a:moveTo>
                  <a:cubicBezTo>
                    <a:pt x="55" y="10"/>
                    <a:pt x="31" y="5"/>
                    <a:pt x="31" y="5"/>
                  </a:cubicBezTo>
                  <a:cubicBezTo>
                    <a:pt x="0" y="6"/>
                    <a:pt x="16" y="39"/>
                    <a:pt x="12" y="57"/>
                  </a:cubicBezTo>
                  <a:cubicBezTo>
                    <a:pt x="8" y="76"/>
                    <a:pt x="63" y="102"/>
                    <a:pt x="79" y="62"/>
                  </a:cubicBezTo>
                  <a:cubicBezTo>
                    <a:pt x="97" y="20"/>
                    <a:pt x="79" y="0"/>
                    <a:pt x="67" y="5"/>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66" name="任意多边形 1350665"/>
            <p:cNvSpPr/>
            <p:nvPr/>
          </p:nvSpPr>
          <p:spPr>
            <a:xfrm>
              <a:off x="5173" y="1024"/>
              <a:ext cx="501" cy="96"/>
            </a:xfrm>
            <a:custGeom>
              <a:rect l="l" t="t" r="r" b="b"/>
              <a:pathLst>
                <a:path w="99" h="19">
                  <a:moveTo>
                    <a:pt x="15" y="0"/>
                  </a:moveTo>
                  <a:cubicBezTo>
                    <a:pt x="0" y="0"/>
                    <a:pt x="19" y="19"/>
                    <a:pt x="40" y="15"/>
                  </a:cubicBezTo>
                  <a:cubicBezTo>
                    <a:pt x="99" y="1"/>
                    <a:pt x="15" y="0"/>
                    <a:pt x="15" y="0"/>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67" name="任意多边形 1350666"/>
            <p:cNvSpPr/>
            <p:nvPr/>
          </p:nvSpPr>
          <p:spPr>
            <a:xfrm>
              <a:off x="5340" y="1004"/>
              <a:ext cx="385" cy="237"/>
            </a:xfrm>
            <a:custGeom>
              <a:rect l="l" t="t" r="r" b="b"/>
              <a:pathLst>
                <a:path w="76" h="47">
                  <a:moveTo>
                    <a:pt x="21" y="37"/>
                  </a:moveTo>
                  <a:cubicBezTo>
                    <a:pt x="21" y="37"/>
                    <a:pt x="50" y="47"/>
                    <a:pt x="70" y="17"/>
                  </a:cubicBezTo>
                  <a:cubicBezTo>
                    <a:pt x="76" y="7"/>
                    <a:pt x="65" y="0"/>
                    <a:pt x="48" y="3"/>
                  </a:cubicBezTo>
                  <a:cubicBezTo>
                    <a:pt x="39" y="5"/>
                    <a:pt x="39" y="32"/>
                    <a:pt x="19" y="32"/>
                  </a:cubicBezTo>
                  <a:cubicBezTo>
                    <a:pt x="0" y="32"/>
                    <a:pt x="21" y="37"/>
                    <a:pt x="21" y="37"/>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68" name="任意多边形 1350667"/>
            <p:cNvSpPr/>
            <p:nvPr/>
          </p:nvSpPr>
          <p:spPr>
            <a:xfrm>
              <a:off x="5325" y="1201"/>
              <a:ext cx="415" cy="187"/>
            </a:xfrm>
            <a:custGeom>
              <a:rect l="l" t="t" r="r" b="b"/>
              <a:pathLst>
                <a:path w="82" h="37">
                  <a:moveTo>
                    <a:pt x="72" y="6"/>
                  </a:moveTo>
                  <a:cubicBezTo>
                    <a:pt x="57" y="23"/>
                    <a:pt x="24" y="17"/>
                    <a:pt x="24" y="17"/>
                  </a:cubicBezTo>
                  <a:cubicBezTo>
                    <a:pt x="24" y="17"/>
                    <a:pt x="0" y="16"/>
                    <a:pt x="17" y="26"/>
                  </a:cubicBezTo>
                  <a:cubicBezTo>
                    <a:pt x="33" y="37"/>
                    <a:pt x="53" y="32"/>
                    <a:pt x="76" y="23"/>
                  </a:cubicBezTo>
                  <a:cubicBezTo>
                    <a:pt x="78" y="22"/>
                    <a:pt x="80" y="21"/>
                    <a:pt x="82" y="20"/>
                  </a:cubicBezTo>
                  <a:lnTo>
                    <a:pt x="82" y="0"/>
                  </a:lnTo>
                  <a:cubicBezTo>
                    <a:pt x="79" y="1"/>
                    <a:pt x="75" y="2"/>
                    <a:pt x="72" y="6"/>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69" name="任意多边形 1350668"/>
            <p:cNvSpPr/>
            <p:nvPr/>
          </p:nvSpPr>
          <p:spPr>
            <a:xfrm>
              <a:off x="5001" y="1378"/>
              <a:ext cx="698" cy="167"/>
            </a:xfrm>
            <a:custGeom>
              <a:rect l="l" t="t" r="r" b="b"/>
              <a:pathLst>
                <a:path w="138" h="33">
                  <a:moveTo>
                    <a:pt x="21" y="1"/>
                  </a:moveTo>
                  <a:cubicBezTo>
                    <a:pt x="21" y="1"/>
                    <a:pt x="0" y="8"/>
                    <a:pt x="8" y="14"/>
                  </a:cubicBezTo>
                  <a:cubicBezTo>
                    <a:pt x="15" y="20"/>
                    <a:pt x="48" y="22"/>
                    <a:pt x="57" y="22"/>
                  </a:cubicBezTo>
                  <a:cubicBezTo>
                    <a:pt x="66" y="22"/>
                    <a:pt x="96" y="33"/>
                    <a:pt x="117" y="23"/>
                  </a:cubicBezTo>
                  <a:cubicBezTo>
                    <a:pt x="138" y="12"/>
                    <a:pt x="123" y="9"/>
                    <a:pt x="114" y="8"/>
                  </a:cubicBezTo>
                  <a:cubicBezTo>
                    <a:pt x="105" y="6"/>
                    <a:pt x="102" y="0"/>
                    <a:pt x="82" y="3"/>
                  </a:cubicBezTo>
                  <a:cubicBezTo>
                    <a:pt x="37" y="11"/>
                    <a:pt x="21" y="1"/>
                    <a:pt x="21" y="1"/>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70" name="任意多边形 1350669"/>
            <p:cNvSpPr/>
            <p:nvPr/>
          </p:nvSpPr>
          <p:spPr>
            <a:xfrm>
              <a:off x="5077" y="1540"/>
              <a:ext cx="567" cy="146"/>
            </a:xfrm>
            <a:custGeom>
              <a:rect l="l" t="t" r="r" b="b"/>
              <a:pathLst>
                <a:path w="112" h="28">
                  <a:moveTo>
                    <a:pt x="98" y="19"/>
                  </a:moveTo>
                  <a:cubicBezTo>
                    <a:pt x="112" y="13"/>
                    <a:pt x="111" y="0"/>
                    <a:pt x="103" y="4"/>
                  </a:cubicBezTo>
                  <a:cubicBezTo>
                    <a:pt x="96" y="9"/>
                    <a:pt x="83" y="10"/>
                    <a:pt x="74" y="10"/>
                  </a:cubicBezTo>
                  <a:cubicBezTo>
                    <a:pt x="65" y="11"/>
                    <a:pt x="45" y="3"/>
                    <a:pt x="36" y="6"/>
                  </a:cubicBezTo>
                  <a:cubicBezTo>
                    <a:pt x="27" y="9"/>
                    <a:pt x="2" y="4"/>
                    <a:pt x="2" y="4"/>
                  </a:cubicBezTo>
                  <a:cubicBezTo>
                    <a:pt x="0" y="29"/>
                    <a:pt x="83" y="25"/>
                    <a:pt x="98" y="19"/>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71" name="任意多边形 1350670"/>
            <p:cNvSpPr/>
            <p:nvPr/>
          </p:nvSpPr>
          <p:spPr>
            <a:xfrm>
              <a:off x="5042" y="1656"/>
              <a:ext cx="581" cy="480"/>
            </a:xfrm>
            <a:custGeom>
              <a:rect l="l" t="t" r="r" b="b"/>
              <a:pathLst>
                <a:path w="115" h="95">
                  <a:moveTo>
                    <a:pt x="3" y="53"/>
                  </a:moveTo>
                  <a:cubicBezTo>
                    <a:pt x="5" y="60"/>
                    <a:pt x="14" y="68"/>
                    <a:pt x="26" y="54"/>
                  </a:cubicBezTo>
                  <a:cubicBezTo>
                    <a:pt x="48" y="29"/>
                    <a:pt x="48" y="72"/>
                    <a:pt x="50" y="77"/>
                  </a:cubicBezTo>
                  <a:cubicBezTo>
                    <a:pt x="51" y="81"/>
                    <a:pt x="54" y="95"/>
                    <a:pt x="59" y="84"/>
                  </a:cubicBezTo>
                  <a:cubicBezTo>
                    <a:pt x="63" y="74"/>
                    <a:pt x="70" y="39"/>
                    <a:pt x="81" y="52"/>
                  </a:cubicBezTo>
                  <a:cubicBezTo>
                    <a:pt x="100" y="76"/>
                    <a:pt x="115" y="54"/>
                    <a:pt x="111" y="52"/>
                  </a:cubicBezTo>
                  <a:cubicBezTo>
                    <a:pt x="106" y="51"/>
                    <a:pt x="79" y="37"/>
                    <a:pt x="79" y="27"/>
                  </a:cubicBezTo>
                  <a:cubicBezTo>
                    <a:pt x="79" y="16"/>
                    <a:pt x="42" y="0"/>
                    <a:pt x="37" y="16"/>
                  </a:cubicBezTo>
                  <a:cubicBezTo>
                    <a:pt x="33" y="33"/>
                    <a:pt x="12" y="41"/>
                    <a:pt x="12" y="41"/>
                  </a:cubicBezTo>
                  <a:cubicBezTo>
                    <a:pt x="0" y="44"/>
                    <a:pt x="2" y="45"/>
                    <a:pt x="3" y="53"/>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72" name="任意多边形 1350671"/>
            <p:cNvSpPr/>
            <p:nvPr/>
          </p:nvSpPr>
          <p:spPr>
            <a:xfrm>
              <a:off x="5421" y="1464"/>
              <a:ext cx="329" cy="854"/>
            </a:xfrm>
            <a:custGeom>
              <a:rect l="l" t="t" r="r" b="b"/>
              <a:pathLst>
                <a:path w="65" h="169">
                  <a:moveTo>
                    <a:pt x="51" y="40"/>
                  </a:moveTo>
                  <a:cubicBezTo>
                    <a:pt x="44" y="46"/>
                    <a:pt x="30" y="49"/>
                    <a:pt x="22" y="49"/>
                  </a:cubicBezTo>
                  <a:cubicBezTo>
                    <a:pt x="13" y="48"/>
                    <a:pt x="14" y="56"/>
                    <a:pt x="22" y="59"/>
                  </a:cubicBezTo>
                  <a:cubicBezTo>
                    <a:pt x="30" y="62"/>
                    <a:pt x="49" y="75"/>
                    <a:pt x="50" y="90"/>
                  </a:cubicBezTo>
                  <a:cubicBezTo>
                    <a:pt x="50" y="104"/>
                    <a:pt x="51" y="115"/>
                    <a:pt x="34" y="118"/>
                  </a:cubicBezTo>
                  <a:cubicBezTo>
                    <a:pt x="18" y="122"/>
                    <a:pt x="3" y="124"/>
                    <a:pt x="0" y="148"/>
                  </a:cubicBezTo>
                  <a:cubicBezTo>
                    <a:pt x="0" y="148"/>
                    <a:pt x="10" y="154"/>
                    <a:pt x="17" y="155"/>
                  </a:cubicBezTo>
                  <a:cubicBezTo>
                    <a:pt x="23" y="155"/>
                    <a:pt x="42" y="163"/>
                    <a:pt x="47" y="166"/>
                  </a:cubicBezTo>
                  <a:cubicBezTo>
                    <a:pt x="51" y="169"/>
                    <a:pt x="58" y="167"/>
                    <a:pt x="63" y="162"/>
                  </a:cubicBezTo>
                  <a:lnTo>
                    <a:pt x="65" y="0"/>
                  </a:lnTo>
                  <a:cubicBezTo>
                    <a:pt x="64" y="8"/>
                    <a:pt x="58" y="36"/>
                    <a:pt x="51" y="40"/>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350673" name="组合 1350672"/>
          <p:cNvGrpSpPr/>
          <p:nvPr/>
        </p:nvGrpSpPr>
        <p:grpSpPr>
          <a:xfrm>
            <a:off x="554038" y="36513"/>
            <a:ext cx="7891462" cy="6821487"/>
            <a:chOff x="349" y="23"/>
            <a:chExt cx="4971" cy="4297"/>
          </a:xfrm>
        </p:grpSpPr>
        <p:sp>
          <p:nvSpPr>
            <p:cNvPr id="1350674" name="矩形 1350673"/>
            <p:cNvSpPr/>
            <p:nvPr/>
          </p:nvSpPr>
          <p:spPr>
            <a:xfrm>
              <a:off x="384" y="23"/>
              <a:ext cx="21" cy="10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75" name="任意多边形 1350674"/>
            <p:cNvSpPr>
              <a:spLocks noEditPoints="1"/>
            </p:cNvSpPr>
            <p:nvPr/>
          </p:nvSpPr>
          <p:spPr>
            <a:xfrm>
              <a:off x="384"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76" name="任意多边形 1350675"/>
            <p:cNvSpPr>
              <a:spLocks noEditPoints="1"/>
            </p:cNvSpPr>
            <p:nvPr/>
          </p:nvSpPr>
          <p:spPr>
            <a:xfrm>
              <a:off x="384"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77" name="任意多边形 1350676"/>
            <p:cNvSpPr>
              <a:spLocks noEditPoints="1"/>
            </p:cNvSpPr>
            <p:nvPr/>
          </p:nvSpPr>
          <p:spPr>
            <a:xfrm>
              <a:off x="384"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78" name="任意多边形 1350677"/>
            <p:cNvSpPr>
              <a:spLocks noEditPoints="1"/>
            </p:cNvSpPr>
            <p:nvPr/>
          </p:nvSpPr>
          <p:spPr>
            <a:xfrm>
              <a:off x="384"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79" name="任意多边形 1350678"/>
            <p:cNvSpPr>
              <a:spLocks noEditPoints="1"/>
            </p:cNvSpPr>
            <p:nvPr/>
          </p:nvSpPr>
          <p:spPr>
            <a:xfrm>
              <a:off x="384"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80" name="任意多边形 1350679"/>
            <p:cNvSpPr>
              <a:spLocks noEditPoints="1"/>
            </p:cNvSpPr>
            <p:nvPr/>
          </p:nvSpPr>
          <p:spPr>
            <a:xfrm>
              <a:off x="384"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81" name="任意多边形 1350680"/>
            <p:cNvSpPr>
              <a:spLocks noEditPoints="1"/>
            </p:cNvSpPr>
            <p:nvPr/>
          </p:nvSpPr>
          <p:spPr>
            <a:xfrm>
              <a:off x="384"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82" name="任意多边形 1350681"/>
            <p:cNvSpPr>
              <a:spLocks noEditPoints="1"/>
            </p:cNvSpPr>
            <p:nvPr/>
          </p:nvSpPr>
          <p:spPr>
            <a:xfrm>
              <a:off x="384"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83" name="任意多边形 1350682"/>
            <p:cNvSpPr>
              <a:spLocks noEditPoints="1"/>
            </p:cNvSpPr>
            <p:nvPr/>
          </p:nvSpPr>
          <p:spPr>
            <a:xfrm>
              <a:off x="384"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84" name="任意多边形 1350683"/>
            <p:cNvSpPr>
              <a:spLocks noEditPoints="1"/>
            </p:cNvSpPr>
            <p:nvPr/>
          </p:nvSpPr>
          <p:spPr>
            <a:xfrm>
              <a:off x="384"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85" name="矩形 1350684"/>
            <p:cNvSpPr/>
            <p:nvPr/>
          </p:nvSpPr>
          <p:spPr>
            <a:xfrm>
              <a:off x="384" y="4269"/>
              <a:ext cx="21" cy="5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86" name="矩形 1350685"/>
            <p:cNvSpPr/>
            <p:nvPr/>
          </p:nvSpPr>
          <p:spPr>
            <a:xfrm>
              <a:off x="829" y="23"/>
              <a:ext cx="21" cy="10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87" name="任意多边形 1350686"/>
            <p:cNvSpPr>
              <a:spLocks noEditPoints="1"/>
            </p:cNvSpPr>
            <p:nvPr/>
          </p:nvSpPr>
          <p:spPr>
            <a:xfrm>
              <a:off x="82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88" name="任意多边形 1350687"/>
            <p:cNvSpPr>
              <a:spLocks noEditPoints="1"/>
            </p:cNvSpPr>
            <p:nvPr/>
          </p:nvSpPr>
          <p:spPr>
            <a:xfrm>
              <a:off x="82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89" name="任意多边形 1350688"/>
            <p:cNvSpPr>
              <a:spLocks noEditPoints="1"/>
            </p:cNvSpPr>
            <p:nvPr/>
          </p:nvSpPr>
          <p:spPr>
            <a:xfrm>
              <a:off x="82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90" name="任意多边形 1350689"/>
            <p:cNvSpPr>
              <a:spLocks noEditPoints="1"/>
            </p:cNvSpPr>
            <p:nvPr/>
          </p:nvSpPr>
          <p:spPr>
            <a:xfrm>
              <a:off x="82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91" name="任意多边形 1350690"/>
            <p:cNvSpPr>
              <a:spLocks noEditPoints="1"/>
            </p:cNvSpPr>
            <p:nvPr/>
          </p:nvSpPr>
          <p:spPr>
            <a:xfrm>
              <a:off x="82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92" name="任意多边形 1350691"/>
            <p:cNvSpPr>
              <a:spLocks noEditPoints="1"/>
            </p:cNvSpPr>
            <p:nvPr/>
          </p:nvSpPr>
          <p:spPr>
            <a:xfrm>
              <a:off x="82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93" name="任意多边形 1350692"/>
            <p:cNvSpPr>
              <a:spLocks noEditPoints="1"/>
            </p:cNvSpPr>
            <p:nvPr/>
          </p:nvSpPr>
          <p:spPr>
            <a:xfrm>
              <a:off x="82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94" name="任意多边形 1350693"/>
            <p:cNvSpPr>
              <a:spLocks noEditPoints="1"/>
            </p:cNvSpPr>
            <p:nvPr/>
          </p:nvSpPr>
          <p:spPr>
            <a:xfrm>
              <a:off x="82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95" name="任意多边形 1350694"/>
            <p:cNvSpPr>
              <a:spLocks noEditPoints="1"/>
            </p:cNvSpPr>
            <p:nvPr/>
          </p:nvSpPr>
          <p:spPr>
            <a:xfrm>
              <a:off x="82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96" name="任意多边形 1350695"/>
            <p:cNvSpPr>
              <a:spLocks noEditPoints="1"/>
            </p:cNvSpPr>
            <p:nvPr/>
          </p:nvSpPr>
          <p:spPr>
            <a:xfrm>
              <a:off x="82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97" name="矩形 1350696"/>
            <p:cNvSpPr/>
            <p:nvPr/>
          </p:nvSpPr>
          <p:spPr>
            <a:xfrm>
              <a:off x="829" y="4269"/>
              <a:ext cx="21" cy="5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98" name="矩形 1350697"/>
            <p:cNvSpPr/>
            <p:nvPr/>
          </p:nvSpPr>
          <p:spPr>
            <a:xfrm>
              <a:off x="1279" y="23"/>
              <a:ext cx="21" cy="10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699" name="任意多边形 1350698"/>
            <p:cNvSpPr>
              <a:spLocks noEditPoints="1"/>
            </p:cNvSpPr>
            <p:nvPr/>
          </p:nvSpPr>
          <p:spPr>
            <a:xfrm>
              <a:off x="127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00" name="任意多边形 1350699"/>
            <p:cNvSpPr>
              <a:spLocks noEditPoints="1"/>
            </p:cNvSpPr>
            <p:nvPr/>
          </p:nvSpPr>
          <p:spPr>
            <a:xfrm>
              <a:off x="127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01" name="任意多边形 1350700"/>
            <p:cNvSpPr>
              <a:spLocks noEditPoints="1"/>
            </p:cNvSpPr>
            <p:nvPr/>
          </p:nvSpPr>
          <p:spPr>
            <a:xfrm>
              <a:off x="127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02" name="任意多边形 1350701"/>
            <p:cNvSpPr>
              <a:spLocks noEditPoints="1"/>
            </p:cNvSpPr>
            <p:nvPr/>
          </p:nvSpPr>
          <p:spPr>
            <a:xfrm>
              <a:off x="127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03" name="任意多边形 1350702"/>
            <p:cNvSpPr>
              <a:spLocks noEditPoints="1"/>
            </p:cNvSpPr>
            <p:nvPr/>
          </p:nvSpPr>
          <p:spPr>
            <a:xfrm>
              <a:off x="127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04" name="任意多边形 1350703"/>
            <p:cNvSpPr>
              <a:spLocks noEditPoints="1"/>
            </p:cNvSpPr>
            <p:nvPr/>
          </p:nvSpPr>
          <p:spPr>
            <a:xfrm>
              <a:off x="127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05" name="任意多边形 1350704"/>
            <p:cNvSpPr>
              <a:spLocks noEditPoints="1"/>
            </p:cNvSpPr>
            <p:nvPr/>
          </p:nvSpPr>
          <p:spPr>
            <a:xfrm>
              <a:off x="127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06" name="任意多边形 1350705"/>
            <p:cNvSpPr>
              <a:spLocks noEditPoints="1"/>
            </p:cNvSpPr>
            <p:nvPr/>
          </p:nvSpPr>
          <p:spPr>
            <a:xfrm>
              <a:off x="127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07" name="任意多边形 1350706"/>
            <p:cNvSpPr>
              <a:spLocks noEditPoints="1"/>
            </p:cNvSpPr>
            <p:nvPr/>
          </p:nvSpPr>
          <p:spPr>
            <a:xfrm>
              <a:off x="127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08" name="任意多边形 1350707"/>
            <p:cNvSpPr>
              <a:spLocks noEditPoints="1"/>
            </p:cNvSpPr>
            <p:nvPr/>
          </p:nvSpPr>
          <p:spPr>
            <a:xfrm>
              <a:off x="127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09" name="矩形 1350708"/>
            <p:cNvSpPr/>
            <p:nvPr/>
          </p:nvSpPr>
          <p:spPr>
            <a:xfrm>
              <a:off x="1279" y="4269"/>
              <a:ext cx="21" cy="5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10" name="矩形 1350709"/>
            <p:cNvSpPr/>
            <p:nvPr/>
          </p:nvSpPr>
          <p:spPr>
            <a:xfrm>
              <a:off x="1724" y="23"/>
              <a:ext cx="21" cy="10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11" name="任意多边形 1350710"/>
            <p:cNvSpPr>
              <a:spLocks noEditPoints="1"/>
            </p:cNvSpPr>
            <p:nvPr/>
          </p:nvSpPr>
          <p:spPr>
            <a:xfrm>
              <a:off x="1724"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12" name="任意多边形 1350711"/>
            <p:cNvSpPr>
              <a:spLocks noEditPoints="1"/>
            </p:cNvSpPr>
            <p:nvPr/>
          </p:nvSpPr>
          <p:spPr>
            <a:xfrm>
              <a:off x="1724"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13" name="任意多边形 1350712"/>
            <p:cNvSpPr>
              <a:spLocks noEditPoints="1"/>
            </p:cNvSpPr>
            <p:nvPr/>
          </p:nvSpPr>
          <p:spPr>
            <a:xfrm>
              <a:off x="1724"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14" name="任意多边形 1350713"/>
            <p:cNvSpPr>
              <a:spLocks noEditPoints="1"/>
            </p:cNvSpPr>
            <p:nvPr/>
          </p:nvSpPr>
          <p:spPr>
            <a:xfrm>
              <a:off x="1724"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15" name="任意多边形 1350714"/>
            <p:cNvSpPr>
              <a:spLocks noEditPoints="1"/>
            </p:cNvSpPr>
            <p:nvPr/>
          </p:nvSpPr>
          <p:spPr>
            <a:xfrm>
              <a:off x="1724"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16" name="任意多边形 1350715"/>
            <p:cNvSpPr>
              <a:spLocks noEditPoints="1"/>
            </p:cNvSpPr>
            <p:nvPr/>
          </p:nvSpPr>
          <p:spPr>
            <a:xfrm>
              <a:off x="1724"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17" name="任意多边形 1350716"/>
            <p:cNvSpPr>
              <a:spLocks noEditPoints="1"/>
            </p:cNvSpPr>
            <p:nvPr/>
          </p:nvSpPr>
          <p:spPr>
            <a:xfrm>
              <a:off x="1724"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18" name="任意多边形 1350717"/>
            <p:cNvSpPr>
              <a:spLocks noEditPoints="1"/>
            </p:cNvSpPr>
            <p:nvPr/>
          </p:nvSpPr>
          <p:spPr>
            <a:xfrm>
              <a:off x="1724"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19" name="任意多边形 1350718"/>
            <p:cNvSpPr>
              <a:spLocks noEditPoints="1"/>
            </p:cNvSpPr>
            <p:nvPr/>
          </p:nvSpPr>
          <p:spPr>
            <a:xfrm>
              <a:off x="1724"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20" name="任意多边形 1350719"/>
            <p:cNvSpPr>
              <a:spLocks noEditPoints="1"/>
            </p:cNvSpPr>
            <p:nvPr/>
          </p:nvSpPr>
          <p:spPr>
            <a:xfrm>
              <a:off x="1724"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21" name="矩形 1350720"/>
            <p:cNvSpPr/>
            <p:nvPr/>
          </p:nvSpPr>
          <p:spPr>
            <a:xfrm>
              <a:off x="1724" y="4269"/>
              <a:ext cx="21" cy="5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22" name="矩形 1350721"/>
            <p:cNvSpPr/>
            <p:nvPr/>
          </p:nvSpPr>
          <p:spPr>
            <a:xfrm>
              <a:off x="2169" y="23"/>
              <a:ext cx="21" cy="10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23" name="任意多边形 1350722"/>
            <p:cNvSpPr>
              <a:spLocks noEditPoints="1"/>
            </p:cNvSpPr>
            <p:nvPr/>
          </p:nvSpPr>
          <p:spPr>
            <a:xfrm>
              <a:off x="216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24" name="任意多边形 1350723"/>
            <p:cNvSpPr>
              <a:spLocks noEditPoints="1"/>
            </p:cNvSpPr>
            <p:nvPr/>
          </p:nvSpPr>
          <p:spPr>
            <a:xfrm>
              <a:off x="216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25" name="任意多边形 1350724"/>
            <p:cNvSpPr>
              <a:spLocks noEditPoints="1"/>
            </p:cNvSpPr>
            <p:nvPr/>
          </p:nvSpPr>
          <p:spPr>
            <a:xfrm>
              <a:off x="216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26" name="任意多边形 1350725"/>
            <p:cNvSpPr>
              <a:spLocks noEditPoints="1"/>
            </p:cNvSpPr>
            <p:nvPr/>
          </p:nvSpPr>
          <p:spPr>
            <a:xfrm>
              <a:off x="216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27" name="任意多边形 1350726"/>
            <p:cNvSpPr>
              <a:spLocks noEditPoints="1"/>
            </p:cNvSpPr>
            <p:nvPr/>
          </p:nvSpPr>
          <p:spPr>
            <a:xfrm>
              <a:off x="216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28" name="任意多边形 1350727"/>
            <p:cNvSpPr>
              <a:spLocks noEditPoints="1"/>
            </p:cNvSpPr>
            <p:nvPr/>
          </p:nvSpPr>
          <p:spPr>
            <a:xfrm>
              <a:off x="216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29" name="任意多边形 1350728"/>
            <p:cNvSpPr>
              <a:spLocks noEditPoints="1"/>
            </p:cNvSpPr>
            <p:nvPr/>
          </p:nvSpPr>
          <p:spPr>
            <a:xfrm>
              <a:off x="216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30" name="任意多边形 1350729"/>
            <p:cNvSpPr>
              <a:spLocks noEditPoints="1"/>
            </p:cNvSpPr>
            <p:nvPr/>
          </p:nvSpPr>
          <p:spPr>
            <a:xfrm>
              <a:off x="216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31" name="任意多边形 1350730"/>
            <p:cNvSpPr>
              <a:spLocks noEditPoints="1"/>
            </p:cNvSpPr>
            <p:nvPr/>
          </p:nvSpPr>
          <p:spPr>
            <a:xfrm>
              <a:off x="216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32" name="任意多边形 1350731"/>
            <p:cNvSpPr>
              <a:spLocks noEditPoints="1"/>
            </p:cNvSpPr>
            <p:nvPr/>
          </p:nvSpPr>
          <p:spPr>
            <a:xfrm>
              <a:off x="216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33" name="矩形 1350732"/>
            <p:cNvSpPr/>
            <p:nvPr/>
          </p:nvSpPr>
          <p:spPr>
            <a:xfrm>
              <a:off x="2169" y="4269"/>
              <a:ext cx="21" cy="5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34" name="矩形 1350733"/>
            <p:cNvSpPr/>
            <p:nvPr/>
          </p:nvSpPr>
          <p:spPr>
            <a:xfrm>
              <a:off x="2620" y="23"/>
              <a:ext cx="20" cy="10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35" name="任意多边形 1350734"/>
            <p:cNvSpPr>
              <a:spLocks noEditPoints="1"/>
            </p:cNvSpPr>
            <p:nvPr/>
          </p:nvSpPr>
          <p:spPr>
            <a:xfrm>
              <a:off x="262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36" name="任意多边形 1350735"/>
            <p:cNvSpPr>
              <a:spLocks noEditPoints="1"/>
            </p:cNvSpPr>
            <p:nvPr/>
          </p:nvSpPr>
          <p:spPr>
            <a:xfrm>
              <a:off x="262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37" name="任意多边形 1350736"/>
            <p:cNvSpPr>
              <a:spLocks noEditPoints="1"/>
            </p:cNvSpPr>
            <p:nvPr/>
          </p:nvSpPr>
          <p:spPr>
            <a:xfrm>
              <a:off x="262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38" name="任意多边形 1350737"/>
            <p:cNvSpPr>
              <a:spLocks noEditPoints="1"/>
            </p:cNvSpPr>
            <p:nvPr/>
          </p:nvSpPr>
          <p:spPr>
            <a:xfrm>
              <a:off x="262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39" name="任意多边形 1350738"/>
            <p:cNvSpPr>
              <a:spLocks noEditPoints="1"/>
            </p:cNvSpPr>
            <p:nvPr/>
          </p:nvSpPr>
          <p:spPr>
            <a:xfrm>
              <a:off x="262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40" name="任意多边形 1350739"/>
            <p:cNvSpPr>
              <a:spLocks noEditPoints="1"/>
            </p:cNvSpPr>
            <p:nvPr/>
          </p:nvSpPr>
          <p:spPr>
            <a:xfrm>
              <a:off x="262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41" name="任意多边形 1350740"/>
            <p:cNvSpPr>
              <a:spLocks noEditPoints="1"/>
            </p:cNvSpPr>
            <p:nvPr/>
          </p:nvSpPr>
          <p:spPr>
            <a:xfrm>
              <a:off x="262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42" name="任意多边形 1350741"/>
            <p:cNvSpPr>
              <a:spLocks noEditPoints="1"/>
            </p:cNvSpPr>
            <p:nvPr/>
          </p:nvSpPr>
          <p:spPr>
            <a:xfrm>
              <a:off x="262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43" name="任意多边形 1350742"/>
            <p:cNvSpPr>
              <a:spLocks noEditPoints="1"/>
            </p:cNvSpPr>
            <p:nvPr/>
          </p:nvSpPr>
          <p:spPr>
            <a:xfrm>
              <a:off x="262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44" name="任意多边形 1350743"/>
            <p:cNvSpPr>
              <a:spLocks noEditPoints="1"/>
            </p:cNvSpPr>
            <p:nvPr/>
          </p:nvSpPr>
          <p:spPr>
            <a:xfrm>
              <a:off x="262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45" name="矩形 1350744"/>
            <p:cNvSpPr/>
            <p:nvPr/>
          </p:nvSpPr>
          <p:spPr>
            <a:xfrm>
              <a:off x="2620" y="4269"/>
              <a:ext cx="20" cy="5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46" name="矩形 1350745"/>
            <p:cNvSpPr/>
            <p:nvPr/>
          </p:nvSpPr>
          <p:spPr>
            <a:xfrm>
              <a:off x="3065" y="23"/>
              <a:ext cx="20" cy="10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47" name="任意多边形 1350746"/>
            <p:cNvSpPr>
              <a:spLocks noEditPoints="1"/>
            </p:cNvSpPr>
            <p:nvPr/>
          </p:nvSpPr>
          <p:spPr>
            <a:xfrm>
              <a:off x="3065"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48" name="任意多边形 1350747"/>
            <p:cNvSpPr>
              <a:spLocks noEditPoints="1"/>
            </p:cNvSpPr>
            <p:nvPr/>
          </p:nvSpPr>
          <p:spPr>
            <a:xfrm>
              <a:off x="3065"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49" name="任意多边形 1350748"/>
            <p:cNvSpPr>
              <a:spLocks noEditPoints="1"/>
            </p:cNvSpPr>
            <p:nvPr/>
          </p:nvSpPr>
          <p:spPr>
            <a:xfrm>
              <a:off x="3065"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50" name="任意多边形 1350749"/>
            <p:cNvSpPr>
              <a:spLocks noEditPoints="1"/>
            </p:cNvSpPr>
            <p:nvPr/>
          </p:nvSpPr>
          <p:spPr>
            <a:xfrm>
              <a:off x="3065"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51" name="任意多边形 1350750"/>
            <p:cNvSpPr>
              <a:spLocks noEditPoints="1"/>
            </p:cNvSpPr>
            <p:nvPr/>
          </p:nvSpPr>
          <p:spPr>
            <a:xfrm>
              <a:off x="3065"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52" name="任意多边形 1350751"/>
            <p:cNvSpPr>
              <a:spLocks noEditPoints="1"/>
            </p:cNvSpPr>
            <p:nvPr/>
          </p:nvSpPr>
          <p:spPr>
            <a:xfrm>
              <a:off x="3065"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53" name="任意多边形 1350752"/>
            <p:cNvSpPr>
              <a:spLocks noEditPoints="1"/>
            </p:cNvSpPr>
            <p:nvPr/>
          </p:nvSpPr>
          <p:spPr>
            <a:xfrm>
              <a:off x="3065"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54" name="任意多边形 1350753"/>
            <p:cNvSpPr>
              <a:spLocks noEditPoints="1"/>
            </p:cNvSpPr>
            <p:nvPr/>
          </p:nvSpPr>
          <p:spPr>
            <a:xfrm>
              <a:off x="3065"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55" name="任意多边形 1350754"/>
            <p:cNvSpPr>
              <a:spLocks noEditPoints="1"/>
            </p:cNvSpPr>
            <p:nvPr/>
          </p:nvSpPr>
          <p:spPr>
            <a:xfrm>
              <a:off x="3065"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56" name="任意多边形 1350755"/>
            <p:cNvSpPr>
              <a:spLocks noEditPoints="1"/>
            </p:cNvSpPr>
            <p:nvPr/>
          </p:nvSpPr>
          <p:spPr>
            <a:xfrm>
              <a:off x="3065"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57" name="矩形 1350756"/>
            <p:cNvSpPr/>
            <p:nvPr/>
          </p:nvSpPr>
          <p:spPr>
            <a:xfrm>
              <a:off x="3065" y="4269"/>
              <a:ext cx="20" cy="5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58" name="矩形 1350757"/>
            <p:cNvSpPr/>
            <p:nvPr/>
          </p:nvSpPr>
          <p:spPr>
            <a:xfrm>
              <a:off x="3510" y="23"/>
              <a:ext cx="20" cy="10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59" name="任意多边形 1350758"/>
            <p:cNvSpPr>
              <a:spLocks noEditPoints="1"/>
            </p:cNvSpPr>
            <p:nvPr/>
          </p:nvSpPr>
          <p:spPr>
            <a:xfrm>
              <a:off x="351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60" name="任意多边形 1350759"/>
            <p:cNvSpPr>
              <a:spLocks noEditPoints="1"/>
            </p:cNvSpPr>
            <p:nvPr/>
          </p:nvSpPr>
          <p:spPr>
            <a:xfrm>
              <a:off x="351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61" name="任意多边形 1350760"/>
            <p:cNvSpPr>
              <a:spLocks noEditPoints="1"/>
            </p:cNvSpPr>
            <p:nvPr/>
          </p:nvSpPr>
          <p:spPr>
            <a:xfrm>
              <a:off x="351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62" name="任意多边形 1350761"/>
            <p:cNvSpPr>
              <a:spLocks noEditPoints="1"/>
            </p:cNvSpPr>
            <p:nvPr/>
          </p:nvSpPr>
          <p:spPr>
            <a:xfrm>
              <a:off x="351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63" name="任意多边形 1350762"/>
            <p:cNvSpPr>
              <a:spLocks noEditPoints="1"/>
            </p:cNvSpPr>
            <p:nvPr/>
          </p:nvSpPr>
          <p:spPr>
            <a:xfrm>
              <a:off x="351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64" name="任意多边形 1350763"/>
            <p:cNvSpPr>
              <a:spLocks noEditPoints="1"/>
            </p:cNvSpPr>
            <p:nvPr/>
          </p:nvSpPr>
          <p:spPr>
            <a:xfrm>
              <a:off x="351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65" name="任意多边形 1350764"/>
            <p:cNvSpPr>
              <a:spLocks noEditPoints="1"/>
            </p:cNvSpPr>
            <p:nvPr/>
          </p:nvSpPr>
          <p:spPr>
            <a:xfrm>
              <a:off x="351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66" name="任意多边形 1350765"/>
            <p:cNvSpPr>
              <a:spLocks noEditPoints="1"/>
            </p:cNvSpPr>
            <p:nvPr/>
          </p:nvSpPr>
          <p:spPr>
            <a:xfrm>
              <a:off x="351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67" name="任意多边形 1350766"/>
            <p:cNvSpPr>
              <a:spLocks noEditPoints="1"/>
            </p:cNvSpPr>
            <p:nvPr/>
          </p:nvSpPr>
          <p:spPr>
            <a:xfrm>
              <a:off x="351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68" name="任意多边形 1350767"/>
            <p:cNvSpPr>
              <a:spLocks noEditPoints="1"/>
            </p:cNvSpPr>
            <p:nvPr/>
          </p:nvSpPr>
          <p:spPr>
            <a:xfrm>
              <a:off x="351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69" name="矩形 1350768"/>
            <p:cNvSpPr/>
            <p:nvPr/>
          </p:nvSpPr>
          <p:spPr>
            <a:xfrm>
              <a:off x="3510" y="4269"/>
              <a:ext cx="20" cy="5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70" name="矩形 1350769"/>
            <p:cNvSpPr/>
            <p:nvPr/>
          </p:nvSpPr>
          <p:spPr>
            <a:xfrm>
              <a:off x="3960" y="23"/>
              <a:ext cx="20" cy="10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71" name="任意多边形 1350770"/>
            <p:cNvSpPr>
              <a:spLocks noEditPoints="1"/>
            </p:cNvSpPr>
            <p:nvPr/>
          </p:nvSpPr>
          <p:spPr>
            <a:xfrm>
              <a:off x="396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72" name="任意多边形 1350771"/>
            <p:cNvSpPr>
              <a:spLocks noEditPoints="1"/>
            </p:cNvSpPr>
            <p:nvPr/>
          </p:nvSpPr>
          <p:spPr>
            <a:xfrm>
              <a:off x="396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73" name="任意多边形 1350772"/>
            <p:cNvSpPr>
              <a:spLocks noEditPoints="1"/>
            </p:cNvSpPr>
            <p:nvPr/>
          </p:nvSpPr>
          <p:spPr>
            <a:xfrm>
              <a:off x="396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74" name="任意多边形 1350773"/>
            <p:cNvSpPr>
              <a:spLocks noEditPoints="1"/>
            </p:cNvSpPr>
            <p:nvPr/>
          </p:nvSpPr>
          <p:spPr>
            <a:xfrm>
              <a:off x="396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75" name="任意多边形 1350774"/>
            <p:cNvSpPr>
              <a:spLocks noEditPoints="1"/>
            </p:cNvSpPr>
            <p:nvPr/>
          </p:nvSpPr>
          <p:spPr>
            <a:xfrm>
              <a:off x="396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76" name="任意多边形 1350775"/>
            <p:cNvSpPr>
              <a:spLocks noEditPoints="1"/>
            </p:cNvSpPr>
            <p:nvPr/>
          </p:nvSpPr>
          <p:spPr>
            <a:xfrm>
              <a:off x="396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77" name="任意多边形 1350776"/>
            <p:cNvSpPr>
              <a:spLocks noEditPoints="1"/>
            </p:cNvSpPr>
            <p:nvPr/>
          </p:nvSpPr>
          <p:spPr>
            <a:xfrm>
              <a:off x="396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78" name="任意多边形 1350777"/>
            <p:cNvSpPr>
              <a:spLocks noEditPoints="1"/>
            </p:cNvSpPr>
            <p:nvPr/>
          </p:nvSpPr>
          <p:spPr>
            <a:xfrm>
              <a:off x="396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79" name="任意多边形 1350778"/>
            <p:cNvSpPr>
              <a:spLocks noEditPoints="1"/>
            </p:cNvSpPr>
            <p:nvPr/>
          </p:nvSpPr>
          <p:spPr>
            <a:xfrm>
              <a:off x="396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80" name="任意多边形 1350779"/>
            <p:cNvSpPr>
              <a:spLocks noEditPoints="1"/>
            </p:cNvSpPr>
            <p:nvPr/>
          </p:nvSpPr>
          <p:spPr>
            <a:xfrm>
              <a:off x="396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81" name="矩形 1350780"/>
            <p:cNvSpPr/>
            <p:nvPr/>
          </p:nvSpPr>
          <p:spPr>
            <a:xfrm>
              <a:off x="3960" y="4269"/>
              <a:ext cx="20" cy="5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82" name="矩形 1350781"/>
            <p:cNvSpPr/>
            <p:nvPr/>
          </p:nvSpPr>
          <p:spPr>
            <a:xfrm>
              <a:off x="4405" y="23"/>
              <a:ext cx="20" cy="10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83" name="任意多边形 1350782"/>
            <p:cNvSpPr>
              <a:spLocks noEditPoints="1"/>
            </p:cNvSpPr>
            <p:nvPr/>
          </p:nvSpPr>
          <p:spPr>
            <a:xfrm>
              <a:off x="4405"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84" name="任意多边形 1350783"/>
            <p:cNvSpPr>
              <a:spLocks noEditPoints="1"/>
            </p:cNvSpPr>
            <p:nvPr/>
          </p:nvSpPr>
          <p:spPr>
            <a:xfrm>
              <a:off x="4405"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85" name="任意多边形 1350784"/>
            <p:cNvSpPr>
              <a:spLocks noEditPoints="1"/>
            </p:cNvSpPr>
            <p:nvPr/>
          </p:nvSpPr>
          <p:spPr>
            <a:xfrm>
              <a:off x="4405"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86" name="任意多边形 1350785"/>
            <p:cNvSpPr>
              <a:spLocks noEditPoints="1"/>
            </p:cNvSpPr>
            <p:nvPr/>
          </p:nvSpPr>
          <p:spPr>
            <a:xfrm>
              <a:off x="4405"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87" name="任意多边形 1350786"/>
            <p:cNvSpPr>
              <a:spLocks noEditPoints="1"/>
            </p:cNvSpPr>
            <p:nvPr/>
          </p:nvSpPr>
          <p:spPr>
            <a:xfrm>
              <a:off x="4405"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88" name="任意多边形 1350787"/>
            <p:cNvSpPr>
              <a:spLocks noEditPoints="1"/>
            </p:cNvSpPr>
            <p:nvPr/>
          </p:nvSpPr>
          <p:spPr>
            <a:xfrm>
              <a:off x="4405"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89" name="任意多边形 1350788"/>
            <p:cNvSpPr>
              <a:spLocks noEditPoints="1"/>
            </p:cNvSpPr>
            <p:nvPr/>
          </p:nvSpPr>
          <p:spPr>
            <a:xfrm>
              <a:off x="4405"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90" name="任意多边形 1350789"/>
            <p:cNvSpPr>
              <a:spLocks noEditPoints="1"/>
            </p:cNvSpPr>
            <p:nvPr/>
          </p:nvSpPr>
          <p:spPr>
            <a:xfrm>
              <a:off x="4405"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91" name="任意多边形 1350790"/>
            <p:cNvSpPr>
              <a:spLocks noEditPoints="1"/>
            </p:cNvSpPr>
            <p:nvPr/>
          </p:nvSpPr>
          <p:spPr>
            <a:xfrm>
              <a:off x="4405"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92" name="任意多边形 1350791"/>
            <p:cNvSpPr>
              <a:spLocks noEditPoints="1"/>
            </p:cNvSpPr>
            <p:nvPr/>
          </p:nvSpPr>
          <p:spPr>
            <a:xfrm>
              <a:off x="4405"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93" name="矩形 1350792"/>
            <p:cNvSpPr/>
            <p:nvPr/>
          </p:nvSpPr>
          <p:spPr>
            <a:xfrm>
              <a:off x="4405" y="4269"/>
              <a:ext cx="20" cy="5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94" name="矩形 1350793"/>
            <p:cNvSpPr/>
            <p:nvPr/>
          </p:nvSpPr>
          <p:spPr>
            <a:xfrm>
              <a:off x="4850" y="23"/>
              <a:ext cx="20" cy="10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95" name="任意多边形 1350794"/>
            <p:cNvSpPr>
              <a:spLocks noEditPoints="1"/>
            </p:cNvSpPr>
            <p:nvPr/>
          </p:nvSpPr>
          <p:spPr>
            <a:xfrm>
              <a:off x="485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96" name="任意多边形 1350795"/>
            <p:cNvSpPr>
              <a:spLocks noEditPoints="1"/>
            </p:cNvSpPr>
            <p:nvPr/>
          </p:nvSpPr>
          <p:spPr>
            <a:xfrm>
              <a:off x="485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97" name="任意多边形 1350796"/>
            <p:cNvSpPr>
              <a:spLocks noEditPoints="1"/>
            </p:cNvSpPr>
            <p:nvPr/>
          </p:nvSpPr>
          <p:spPr>
            <a:xfrm>
              <a:off x="485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98" name="任意多边形 1350797"/>
            <p:cNvSpPr>
              <a:spLocks noEditPoints="1"/>
            </p:cNvSpPr>
            <p:nvPr/>
          </p:nvSpPr>
          <p:spPr>
            <a:xfrm>
              <a:off x="485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799" name="任意多边形 1350798"/>
            <p:cNvSpPr>
              <a:spLocks noEditPoints="1"/>
            </p:cNvSpPr>
            <p:nvPr/>
          </p:nvSpPr>
          <p:spPr>
            <a:xfrm>
              <a:off x="485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00" name="任意多边形 1350799"/>
            <p:cNvSpPr>
              <a:spLocks noEditPoints="1"/>
            </p:cNvSpPr>
            <p:nvPr/>
          </p:nvSpPr>
          <p:spPr>
            <a:xfrm>
              <a:off x="485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01" name="任意多边形 1350800"/>
            <p:cNvSpPr>
              <a:spLocks noEditPoints="1"/>
            </p:cNvSpPr>
            <p:nvPr/>
          </p:nvSpPr>
          <p:spPr>
            <a:xfrm>
              <a:off x="485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02" name="任意多边形 1350801"/>
            <p:cNvSpPr>
              <a:spLocks noEditPoints="1"/>
            </p:cNvSpPr>
            <p:nvPr/>
          </p:nvSpPr>
          <p:spPr>
            <a:xfrm>
              <a:off x="485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03" name="任意多边形 1350802"/>
            <p:cNvSpPr>
              <a:spLocks noEditPoints="1"/>
            </p:cNvSpPr>
            <p:nvPr/>
          </p:nvSpPr>
          <p:spPr>
            <a:xfrm>
              <a:off x="485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04" name="任意多边形 1350803"/>
            <p:cNvSpPr>
              <a:spLocks noEditPoints="1"/>
            </p:cNvSpPr>
            <p:nvPr/>
          </p:nvSpPr>
          <p:spPr>
            <a:xfrm>
              <a:off x="485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05" name="矩形 1350804"/>
            <p:cNvSpPr/>
            <p:nvPr/>
          </p:nvSpPr>
          <p:spPr>
            <a:xfrm>
              <a:off x="4850" y="4269"/>
              <a:ext cx="20" cy="5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06" name="矩形 1350805"/>
            <p:cNvSpPr/>
            <p:nvPr/>
          </p:nvSpPr>
          <p:spPr>
            <a:xfrm>
              <a:off x="5300" y="23"/>
              <a:ext cx="20" cy="10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07" name="任意多边形 1350806"/>
            <p:cNvSpPr>
              <a:spLocks noEditPoints="1"/>
            </p:cNvSpPr>
            <p:nvPr/>
          </p:nvSpPr>
          <p:spPr>
            <a:xfrm>
              <a:off x="530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08" name="任意多边形 1350807"/>
            <p:cNvSpPr>
              <a:spLocks noEditPoints="1"/>
            </p:cNvSpPr>
            <p:nvPr/>
          </p:nvSpPr>
          <p:spPr>
            <a:xfrm>
              <a:off x="530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09" name="任意多边形 1350808"/>
            <p:cNvSpPr>
              <a:spLocks noEditPoints="1"/>
            </p:cNvSpPr>
            <p:nvPr/>
          </p:nvSpPr>
          <p:spPr>
            <a:xfrm>
              <a:off x="530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10" name="任意多边形 1350809"/>
            <p:cNvSpPr>
              <a:spLocks noEditPoints="1"/>
            </p:cNvSpPr>
            <p:nvPr/>
          </p:nvSpPr>
          <p:spPr>
            <a:xfrm>
              <a:off x="530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11" name="任意多边形 1350810"/>
            <p:cNvSpPr>
              <a:spLocks noEditPoints="1"/>
            </p:cNvSpPr>
            <p:nvPr/>
          </p:nvSpPr>
          <p:spPr>
            <a:xfrm>
              <a:off x="530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12" name="任意多边形 1350811"/>
            <p:cNvSpPr>
              <a:spLocks noEditPoints="1"/>
            </p:cNvSpPr>
            <p:nvPr/>
          </p:nvSpPr>
          <p:spPr>
            <a:xfrm>
              <a:off x="530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13" name="任意多边形 1350812"/>
            <p:cNvSpPr>
              <a:spLocks noEditPoints="1"/>
            </p:cNvSpPr>
            <p:nvPr/>
          </p:nvSpPr>
          <p:spPr>
            <a:xfrm>
              <a:off x="530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14" name="任意多边形 1350813"/>
            <p:cNvSpPr>
              <a:spLocks noEditPoints="1"/>
            </p:cNvSpPr>
            <p:nvPr/>
          </p:nvSpPr>
          <p:spPr>
            <a:xfrm>
              <a:off x="530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15" name="任意多边形 1350814"/>
            <p:cNvSpPr>
              <a:spLocks noEditPoints="1"/>
            </p:cNvSpPr>
            <p:nvPr/>
          </p:nvSpPr>
          <p:spPr>
            <a:xfrm>
              <a:off x="530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16" name="任意多边形 1350815"/>
            <p:cNvSpPr>
              <a:spLocks noEditPoints="1"/>
            </p:cNvSpPr>
            <p:nvPr/>
          </p:nvSpPr>
          <p:spPr>
            <a:xfrm>
              <a:off x="530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17" name="矩形 1350816"/>
            <p:cNvSpPr/>
            <p:nvPr/>
          </p:nvSpPr>
          <p:spPr>
            <a:xfrm>
              <a:off x="5300" y="4269"/>
              <a:ext cx="20" cy="51"/>
            </a:xfrm>
            <a:prstGeom prst="rect">
              <a:avLst/>
            </a:pr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18" name="任意多边形 1350817"/>
            <p:cNvSpPr/>
            <p:nvPr/>
          </p:nvSpPr>
          <p:spPr>
            <a:xfrm>
              <a:off x="349" y="3304"/>
              <a:ext cx="20" cy="10"/>
            </a:xfrm>
            <a:custGeom>
              <a:rect l="l" t="t" r="r" b="b"/>
              <a:pathLst>
                <a:path w="4" h="2">
                  <a:moveTo>
                    <a:pt x="0" y="1"/>
                  </a:moveTo>
                  <a:cubicBezTo>
                    <a:pt x="1" y="2"/>
                    <a:pt x="4" y="0"/>
                    <a:pt x="0" y="1"/>
                  </a:cubicBezTo>
                  <a:close/>
                </a:path>
              </a:pathLst>
            </a:custGeom>
            <a:solidFill>
              <a:schemeClr val="bg2">
                <a:alpha val="50000"/>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350819" name="标题 1350818"/>
          <p:cNvSpPr>
            <a:spLocks noGrp="1" noRot="1"/>
          </p:cNvSpPr>
          <p:nvPr>
            <p:ph type="ctrTitle"/>
          </p:nvPr>
        </p:nvSpPr>
        <p:spPr>
          <a:xfrm>
            <a:off x="685800" y="2057400"/>
            <a:ext cx="7772400" cy="1143000"/>
          </a:xfrm>
          <a:prstGeom prst="rect">
            <a:avLst/>
          </a:prstGeom>
          <a:noFill/>
          <a:ln w="9525">
            <a:noFill/>
          </a:ln>
        </p:spPr>
        <p:txBody>
          <a:bodyPr anchor="ctr" anchorCtr="0"/>
          <a:lstStyle>
            <a:lvl1pPr lvl="0">
              <a:buClrTx/>
              <a:buSzTx/>
              <a:buFontTx/>
              <a:defRPr/>
            </a:lvl1pPr>
          </a:lstStyle>
          <a:p>
            <a:pPr lvl="0"/>
            <a:r>
              <a:rPr lang="zh-CN" altLang="en-US"/>
              <a:t>单击此处编辑母版标题样式</a:t>
            </a:r>
            <a:endParaRPr lang="zh-CN" altLang="en-US"/>
          </a:p>
        </p:txBody>
      </p:sp>
      <p:sp>
        <p:nvSpPr>
          <p:cNvPr id="1350820" name="日期占位符 1350819"/>
          <p:cNvSpPr>
            <a:spLocks noGrp="1"/>
          </p:cNvSpPr>
          <p:nvPr>
            <p:ph type="dt" sz="half" idx="2"/>
          </p:nvPr>
        </p:nvSpPr>
        <p:spPr>
          <a:xfrm>
            <a:off x="301625" y="6248400"/>
            <a:ext cx="2289175" cy="476250"/>
          </a:xfrm>
          <a:prstGeom prst="rect">
            <a:avLst/>
          </a:prstGeom>
          <a:noFill/>
          <a:ln w="9525">
            <a:noFill/>
          </a:ln>
        </p:spPr>
        <p:txBody>
          <a:bodyPr anchor="t" anchorCtr="0"/>
          <a:lstStyle>
            <a:lvl1pPr>
              <a:defRPr sz="1400"/>
            </a:lvl1pPr>
          </a:lstStyle>
          <a:p>
            <a:endParaRPr lang="zh-CN" altLang="en-US">
              <a:latin typeface="Arial" pitchFamily="34" charset="0"/>
            </a:endParaRPr>
          </a:p>
        </p:txBody>
      </p:sp>
      <p:sp>
        <p:nvSpPr>
          <p:cNvPr id="1350821" name="页脚占位符 1350820"/>
          <p:cNvSpPr>
            <a:spLocks noGrp="1"/>
          </p:cNvSpPr>
          <p:nvPr>
            <p:ph type="ftr" sz="quarter" idx="3"/>
          </p:nvPr>
        </p:nvSpPr>
        <p:spPr>
          <a:xfrm>
            <a:off x="3124200" y="6248400"/>
            <a:ext cx="2895600" cy="476250"/>
          </a:xfrm>
          <a:prstGeom prst="rect">
            <a:avLst/>
          </a:prstGeom>
          <a:noFill/>
          <a:ln w="9525">
            <a:noFill/>
          </a:ln>
        </p:spPr>
        <p:txBody>
          <a:bodyPr anchor="t" anchorCtr="0"/>
          <a:lstStyle>
            <a:lvl1pPr algn="ctr">
              <a:defRPr sz="1400"/>
            </a:lvl1pPr>
          </a:lstStyle>
          <a:p>
            <a:endParaRPr lang="zh-CN" altLang="en-US">
              <a:latin typeface="Arial" pitchFamily="34" charset="0"/>
            </a:endParaRPr>
          </a:p>
        </p:txBody>
      </p:sp>
      <p:sp>
        <p:nvSpPr>
          <p:cNvPr id="1350822" name="灯片编号占位符 1350821"/>
          <p:cNvSpPr>
            <a:spLocks noGrp="1"/>
          </p:cNvSpPr>
          <p:nvPr>
            <p:ph type="sldNum" sz="quarter" idx="4"/>
          </p:nvPr>
        </p:nvSpPr>
        <p:spPr>
          <a:xfrm>
            <a:off x="6553200" y="6248400"/>
            <a:ext cx="2289175" cy="476250"/>
          </a:xfrm>
          <a:prstGeom prst="rect">
            <a:avLst/>
          </a:prstGeom>
          <a:noFill/>
          <a:ln w="9525">
            <a:noFill/>
          </a:ln>
        </p:spPr>
        <p:txBody>
          <a:bodyPr anchor="t" anchorCtr="0"/>
          <a:lstStyle>
            <a:lvl1pPr algn="r">
              <a:defRPr sz="1400"/>
            </a:lvl1pPr>
          </a:lstStyle>
          <a:p>
            <a:fld id="{9A0DB2DC-4C9A-4742-B13C-FB6460FD3503}" type="slidenum">
              <a:rPr lang="zh-CN" altLang="en-US">
                <a:latin typeface="Arial" pitchFamily="34" charset="0"/>
              </a:rPr>
              <a:t/>
            </a:fld>
            <a:endParaRPr lang="zh-CN" altLang="en-US">
              <a:latin typeface="Arial" pitchFamily="34" charset="0"/>
            </a:endParaRPr>
          </a:p>
        </p:txBody>
      </p:sp>
      <p:sp>
        <p:nvSpPr>
          <p:cNvPr id="1350823" name="副标题 1350822"/>
          <p:cNvSpPr>
            <a:spLocks noGrp="1" noRot="1"/>
          </p:cNvSpPr>
          <p:nvPr>
            <p:ph type="subTitle" idx="1"/>
          </p:nvPr>
        </p:nvSpPr>
        <p:spPr>
          <a:xfrm>
            <a:off x="1371600" y="3505200"/>
            <a:ext cx="6400800" cy="1752600"/>
          </a:xfrm>
          <a:prstGeom prst="rect">
            <a:avLst/>
          </a:prstGeom>
          <a:noFill/>
          <a:ln w="9525">
            <a:noFill/>
          </a:ln>
        </p:spPr>
        <p:txBody>
          <a:bodyPr anchor="t" anchorCtr="0"/>
          <a:lstStyle>
            <a:lvl1pPr marL="0" lvl="0" indent="0" algn="ctr">
              <a:buClr>
                <a:schemeClr val="hlink"/>
              </a:buClr>
              <a:buSzTx/>
              <a:buFont typeface="Wingdings" panose="05000000000000000000" pitchFamily="2" charset="2"/>
              <a:buNone/>
              <a:defRPr/>
            </a:lvl1pPr>
            <a:lvl2pPr marL="457200" lvl="1" indent="0" algn="ctr">
              <a:buClr>
                <a:schemeClr val="tx2"/>
              </a:buClr>
              <a:buSzPct val="85000"/>
              <a:buFont typeface="Wingdings" panose="05000000000000000000" pitchFamily="2" charset="2"/>
              <a:buNone/>
              <a:defRPr/>
            </a:lvl2pPr>
            <a:lvl3pPr marL="914400" lvl="2" indent="0" algn="ctr">
              <a:buClr>
                <a:schemeClr val="hlink"/>
              </a:buClr>
              <a:buSzPct val="95000"/>
              <a:buFont typeface="Wingdings 2" panose="05020102010507070707" pitchFamily="18" charset="2"/>
              <a:buNone/>
              <a:defRPr/>
            </a:lvl3pPr>
            <a:lvl4pPr marL="1371600" lvl="3" indent="0" algn="ctr">
              <a:buClr>
                <a:schemeClr val="tx2"/>
              </a:buClr>
              <a:buSzPct val="90000"/>
              <a:buFont typeface="Wingdings" panose="05000000000000000000" pitchFamily="2" charset="2"/>
              <a:buNone/>
              <a:defRPr/>
            </a:lvl4pPr>
            <a:lvl5pPr marL="1828800" lvl="4" indent="0" algn="ctr">
              <a:buClr>
                <a:schemeClr val="hlink"/>
              </a:buClr>
              <a:buSzTx/>
              <a:buFont typeface="Wingdings 2" panose="05020102010507070707" pitchFamily="18" charset="2"/>
              <a:buNone/>
              <a:defRPr/>
            </a:lvl5pPr>
          </a:lstStyle>
          <a:p>
            <a:pPr lvl="0"/>
            <a:r>
              <a:rPr lang="zh-CN" altLang="en-US"/>
              <a:t>单击此处编辑母版副标题样式</a:t>
            </a:r>
            <a:endParaRPr lang="zh-CN" altLang="en-US"/>
          </a:p>
        </p:txBody>
      </p:sp>
      <p:grpSp>
        <p:nvGrpSpPr>
          <p:cNvPr id="1350824" name="组合 1350823"/>
          <p:cNvGrpSpPr/>
          <p:nvPr/>
        </p:nvGrpSpPr>
        <p:grpSpPr>
          <a:xfrm>
            <a:off x="152400" y="4724400"/>
            <a:ext cx="1685925" cy="1557338"/>
            <a:chOff x="96" y="2784"/>
            <a:chExt cx="1062" cy="981"/>
          </a:xfrm>
        </p:grpSpPr>
        <p:sp>
          <p:nvSpPr>
            <p:cNvPr id="1350825" name="任意多边形 1350824"/>
            <p:cNvSpPr/>
            <p:nvPr userDrawn="1"/>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26" name="任意多边形 1350825"/>
            <p:cNvSpPr>
              <a:spLocks noEditPoints="1"/>
            </p:cNvSpPr>
            <p:nvPr userDrawn="1"/>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27" name="任意多边形 1350826"/>
            <p:cNvSpPr/>
            <p:nvPr userDrawn="1"/>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28" name="任意多边形 1350827"/>
            <p:cNvSpPr/>
            <p:nvPr userDrawn="1"/>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29" name="任意多边形 1350828"/>
            <p:cNvSpPr/>
            <p:nvPr userDrawn="1"/>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30" name="任意多边形 1350829"/>
            <p:cNvSpPr/>
            <p:nvPr userDrawn="1"/>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31" name="任意多边形 1350830"/>
            <p:cNvSpPr/>
            <p:nvPr userDrawn="1"/>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32" name="任意多边形 1350831"/>
            <p:cNvSpPr/>
            <p:nvPr userDrawn="1"/>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33" name="任意多边形 1350832"/>
            <p:cNvSpPr/>
            <p:nvPr userDrawn="1"/>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34" name="任意多边形 1350833"/>
            <p:cNvSpPr/>
            <p:nvPr userDrawn="1"/>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35" name="任意多边形 1350834"/>
            <p:cNvSpPr/>
            <p:nvPr userDrawn="1"/>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36" name="任意多边形 1350835"/>
            <p:cNvSpPr/>
            <p:nvPr userDrawn="1"/>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50837" name="任意多边形 1350836"/>
            <p:cNvSpPr/>
            <p:nvPr userDrawn="1"/>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folHlink"/>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Tree>
  </p:cSld>
  <p:clrMapOvr>
    <a:masterClrMapping/>
  </p:clrMapOvr>
  <p:transition/>
  <p:timing/>
  <p:hf hdr="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09600" y="1600200"/>
            <a:ext cx="3995166" cy="44989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767834" y="1600200"/>
            <a:ext cx="3995166" cy="44989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Arial" pitchFamily="34" charset="0"/>
            </a:endParaRPr>
          </a:p>
        </p:txBody>
      </p:sp>
      <p:sp>
        <p:nvSpPr>
          <p:cNvPr id="8" name="页脚占位符 7"/>
          <p:cNvSpPr>
            <a:spLocks noGrp="1"/>
          </p:cNvSpPr>
          <p:nvPr>
            <p:ph type="ftr" sz="quarter" idx="11"/>
          </p:nvPr>
        </p:nvSpPr>
        <p:spPr/>
        <p:txBody>
          <a:bodyPr/>
          <a:lstStyle/>
          <a:p>
            <a:pPr lvl="0"/>
            <a:endParaRPr lang="zh-CN" altLang="en-US">
              <a:latin typeface="Arial" pitchFamily="34" charset="0"/>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latin typeface="Arial" pitchFamily="34" charset="0"/>
            </a:endParaRPr>
          </a:p>
        </p:txBody>
      </p:sp>
      <p:sp>
        <p:nvSpPr>
          <p:cNvPr id="4" name="页脚占位符 3"/>
          <p:cNvSpPr>
            <a:spLocks noGrp="1"/>
          </p:cNvSpPr>
          <p:nvPr>
            <p:ph type="ftr" sz="quarter" idx="11"/>
          </p:nvPr>
        </p:nvSpPr>
        <p:spPr/>
        <p:txBody>
          <a:bodyPr/>
          <a:lstStyle/>
          <a:p>
            <a:pPr lvl="0"/>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endParaRPr lang="zh-CN" altLang="en-US">
              <a:latin typeface="Arial" pitchFamily="34" charset="0"/>
            </a:endParaRPr>
          </a:p>
        </p:txBody>
      </p:sp>
      <p:sp>
        <p:nvSpPr>
          <p:cNvPr id="3" name="页脚占位符 2"/>
          <p:cNvSpPr>
            <a:spLocks noGrp="1"/>
          </p:cNvSpPr>
          <p:nvPr>
            <p:ph type="ftr" sz="quarter" idx="11"/>
          </p:nvPr>
        </p:nvSpPr>
        <p:spPr/>
        <p:txBody>
          <a:bodyPr/>
          <a:lstStyle/>
          <a:p>
            <a:pPr lvl="0"/>
            <a:endParaRPr lang="zh-CN" altLang="en-US">
              <a:latin typeface="Arial" pitchFamily="34" charset="0"/>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704013" y="228600"/>
            <a:ext cx="2135188" cy="587057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298450" y="228600"/>
            <a:ext cx="6281784" cy="587057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p:txBody>
          <a:bodyPr/>
          <a:lstStyle/>
          <a:p>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grpSp>
        <p:nvGrpSpPr>
          <p:cNvPr id="1349634" name="组合 1349633"/>
          <p:cNvGrpSpPr/>
          <p:nvPr/>
        </p:nvGrpSpPr>
        <p:grpSpPr>
          <a:xfrm>
            <a:off x="566738" y="0"/>
            <a:ext cx="7891462" cy="6821488"/>
            <a:chOff x="349" y="23"/>
            <a:chExt cx="4971" cy="4297"/>
          </a:xfrm>
        </p:grpSpPr>
        <p:sp>
          <p:nvSpPr>
            <p:cNvPr id="1349635" name="矩形 1349634"/>
            <p:cNvSpPr/>
            <p:nvPr/>
          </p:nvSpPr>
          <p:spPr>
            <a:xfrm>
              <a:off x="384" y="23"/>
              <a:ext cx="21" cy="10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36" name="任意多边形 1349635"/>
            <p:cNvSpPr>
              <a:spLocks noEditPoints="1"/>
            </p:cNvSpPr>
            <p:nvPr/>
          </p:nvSpPr>
          <p:spPr>
            <a:xfrm>
              <a:off x="384"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37" name="任意多边形 1349636"/>
            <p:cNvSpPr>
              <a:spLocks noEditPoints="1"/>
            </p:cNvSpPr>
            <p:nvPr/>
          </p:nvSpPr>
          <p:spPr>
            <a:xfrm>
              <a:off x="384"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38" name="任意多边形 1349637"/>
            <p:cNvSpPr>
              <a:spLocks noEditPoints="1"/>
            </p:cNvSpPr>
            <p:nvPr/>
          </p:nvSpPr>
          <p:spPr>
            <a:xfrm>
              <a:off x="384"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39" name="任意多边形 1349638"/>
            <p:cNvSpPr>
              <a:spLocks noEditPoints="1"/>
            </p:cNvSpPr>
            <p:nvPr/>
          </p:nvSpPr>
          <p:spPr>
            <a:xfrm>
              <a:off x="384"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40" name="任意多边形 1349639"/>
            <p:cNvSpPr>
              <a:spLocks noEditPoints="1"/>
            </p:cNvSpPr>
            <p:nvPr/>
          </p:nvSpPr>
          <p:spPr>
            <a:xfrm>
              <a:off x="384"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41" name="任意多边形 1349640"/>
            <p:cNvSpPr>
              <a:spLocks noEditPoints="1"/>
            </p:cNvSpPr>
            <p:nvPr/>
          </p:nvSpPr>
          <p:spPr>
            <a:xfrm>
              <a:off x="384"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42" name="任意多边形 1349641"/>
            <p:cNvSpPr>
              <a:spLocks noEditPoints="1"/>
            </p:cNvSpPr>
            <p:nvPr/>
          </p:nvSpPr>
          <p:spPr>
            <a:xfrm>
              <a:off x="384"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43" name="任意多边形 1349642"/>
            <p:cNvSpPr>
              <a:spLocks noEditPoints="1"/>
            </p:cNvSpPr>
            <p:nvPr/>
          </p:nvSpPr>
          <p:spPr>
            <a:xfrm>
              <a:off x="384"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44" name="任意多边形 1349643"/>
            <p:cNvSpPr>
              <a:spLocks noEditPoints="1"/>
            </p:cNvSpPr>
            <p:nvPr/>
          </p:nvSpPr>
          <p:spPr>
            <a:xfrm>
              <a:off x="384"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45" name="任意多边形 1349644"/>
            <p:cNvSpPr>
              <a:spLocks noEditPoints="1"/>
            </p:cNvSpPr>
            <p:nvPr/>
          </p:nvSpPr>
          <p:spPr>
            <a:xfrm>
              <a:off x="384"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46" name="矩形 1349645"/>
            <p:cNvSpPr/>
            <p:nvPr/>
          </p:nvSpPr>
          <p:spPr>
            <a:xfrm>
              <a:off x="384" y="4269"/>
              <a:ext cx="21" cy="5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47" name="矩形 1349646"/>
            <p:cNvSpPr/>
            <p:nvPr/>
          </p:nvSpPr>
          <p:spPr>
            <a:xfrm>
              <a:off x="829" y="23"/>
              <a:ext cx="21" cy="10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48" name="任意多边形 1349647"/>
            <p:cNvSpPr>
              <a:spLocks noEditPoints="1"/>
            </p:cNvSpPr>
            <p:nvPr/>
          </p:nvSpPr>
          <p:spPr>
            <a:xfrm>
              <a:off x="82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49" name="任意多边形 1349648"/>
            <p:cNvSpPr>
              <a:spLocks noEditPoints="1"/>
            </p:cNvSpPr>
            <p:nvPr/>
          </p:nvSpPr>
          <p:spPr>
            <a:xfrm>
              <a:off x="82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50" name="任意多边形 1349649"/>
            <p:cNvSpPr>
              <a:spLocks noEditPoints="1"/>
            </p:cNvSpPr>
            <p:nvPr/>
          </p:nvSpPr>
          <p:spPr>
            <a:xfrm>
              <a:off x="82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51" name="任意多边形 1349650"/>
            <p:cNvSpPr>
              <a:spLocks noEditPoints="1"/>
            </p:cNvSpPr>
            <p:nvPr/>
          </p:nvSpPr>
          <p:spPr>
            <a:xfrm>
              <a:off x="82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52" name="任意多边形 1349651"/>
            <p:cNvSpPr>
              <a:spLocks noEditPoints="1"/>
            </p:cNvSpPr>
            <p:nvPr/>
          </p:nvSpPr>
          <p:spPr>
            <a:xfrm>
              <a:off x="82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53" name="任意多边形 1349652"/>
            <p:cNvSpPr>
              <a:spLocks noEditPoints="1"/>
            </p:cNvSpPr>
            <p:nvPr/>
          </p:nvSpPr>
          <p:spPr>
            <a:xfrm>
              <a:off x="82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54" name="任意多边形 1349653"/>
            <p:cNvSpPr>
              <a:spLocks noEditPoints="1"/>
            </p:cNvSpPr>
            <p:nvPr/>
          </p:nvSpPr>
          <p:spPr>
            <a:xfrm>
              <a:off x="82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55" name="任意多边形 1349654"/>
            <p:cNvSpPr>
              <a:spLocks noEditPoints="1"/>
            </p:cNvSpPr>
            <p:nvPr/>
          </p:nvSpPr>
          <p:spPr>
            <a:xfrm>
              <a:off x="82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56" name="任意多边形 1349655"/>
            <p:cNvSpPr>
              <a:spLocks noEditPoints="1"/>
            </p:cNvSpPr>
            <p:nvPr/>
          </p:nvSpPr>
          <p:spPr>
            <a:xfrm>
              <a:off x="82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57" name="任意多边形 1349656"/>
            <p:cNvSpPr>
              <a:spLocks noEditPoints="1"/>
            </p:cNvSpPr>
            <p:nvPr/>
          </p:nvSpPr>
          <p:spPr>
            <a:xfrm>
              <a:off x="82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58" name="矩形 1349657"/>
            <p:cNvSpPr/>
            <p:nvPr/>
          </p:nvSpPr>
          <p:spPr>
            <a:xfrm>
              <a:off x="829" y="4269"/>
              <a:ext cx="21" cy="5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59" name="矩形 1349658"/>
            <p:cNvSpPr/>
            <p:nvPr/>
          </p:nvSpPr>
          <p:spPr>
            <a:xfrm>
              <a:off x="1279" y="23"/>
              <a:ext cx="21" cy="10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60" name="任意多边形 1349659"/>
            <p:cNvSpPr>
              <a:spLocks noEditPoints="1"/>
            </p:cNvSpPr>
            <p:nvPr/>
          </p:nvSpPr>
          <p:spPr>
            <a:xfrm>
              <a:off x="127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61" name="任意多边形 1349660"/>
            <p:cNvSpPr>
              <a:spLocks noEditPoints="1"/>
            </p:cNvSpPr>
            <p:nvPr/>
          </p:nvSpPr>
          <p:spPr>
            <a:xfrm>
              <a:off x="127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62" name="任意多边形 1349661"/>
            <p:cNvSpPr>
              <a:spLocks noEditPoints="1"/>
            </p:cNvSpPr>
            <p:nvPr/>
          </p:nvSpPr>
          <p:spPr>
            <a:xfrm>
              <a:off x="127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63" name="任意多边形 1349662"/>
            <p:cNvSpPr>
              <a:spLocks noEditPoints="1"/>
            </p:cNvSpPr>
            <p:nvPr/>
          </p:nvSpPr>
          <p:spPr>
            <a:xfrm>
              <a:off x="127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64" name="任意多边形 1349663"/>
            <p:cNvSpPr>
              <a:spLocks noEditPoints="1"/>
            </p:cNvSpPr>
            <p:nvPr/>
          </p:nvSpPr>
          <p:spPr>
            <a:xfrm>
              <a:off x="127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65" name="任意多边形 1349664"/>
            <p:cNvSpPr>
              <a:spLocks noEditPoints="1"/>
            </p:cNvSpPr>
            <p:nvPr/>
          </p:nvSpPr>
          <p:spPr>
            <a:xfrm>
              <a:off x="127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66" name="任意多边形 1349665"/>
            <p:cNvSpPr>
              <a:spLocks noEditPoints="1"/>
            </p:cNvSpPr>
            <p:nvPr/>
          </p:nvSpPr>
          <p:spPr>
            <a:xfrm>
              <a:off x="127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67" name="任意多边形 1349666"/>
            <p:cNvSpPr>
              <a:spLocks noEditPoints="1"/>
            </p:cNvSpPr>
            <p:nvPr/>
          </p:nvSpPr>
          <p:spPr>
            <a:xfrm>
              <a:off x="127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68" name="任意多边形 1349667"/>
            <p:cNvSpPr>
              <a:spLocks noEditPoints="1"/>
            </p:cNvSpPr>
            <p:nvPr/>
          </p:nvSpPr>
          <p:spPr>
            <a:xfrm>
              <a:off x="127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69" name="任意多边形 1349668"/>
            <p:cNvSpPr>
              <a:spLocks noEditPoints="1"/>
            </p:cNvSpPr>
            <p:nvPr/>
          </p:nvSpPr>
          <p:spPr>
            <a:xfrm>
              <a:off x="127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70" name="矩形 1349669"/>
            <p:cNvSpPr/>
            <p:nvPr/>
          </p:nvSpPr>
          <p:spPr>
            <a:xfrm>
              <a:off x="1279" y="4269"/>
              <a:ext cx="21" cy="5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71" name="矩形 1349670"/>
            <p:cNvSpPr/>
            <p:nvPr/>
          </p:nvSpPr>
          <p:spPr>
            <a:xfrm>
              <a:off x="1724" y="23"/>
              <a:ext cx="21" cy="10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72" name="任意多边形 1349671"/>
            <p:cNvSpPr>
              <a:spLocks noEditPoints="1"/>
            </p:cNvSpPr>
            <p:nvPr/>
          </p:nvSpPr>
          <p:spPr>
            <a:xfrm>
              <a:off x="1724"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73" name="任意多边形 1349672"/>
            <p:cNvSpPr>
              <a:spLocks noEditPoints="1"/>
            </p:cNvSpPr>
            <p:nvPr/>
          </p:nvSpPr>
          <p:spPr>
            <a:xfrm>
              <a:off x="1724"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74" name="任意多边形 1349673"/>
            <p:cNvSpPr>
              <a:spLocks noEditPoints="1"/>
            </p:cNvSpPr>
            <p:nvPr/>
          </p:nvSpPr>
          <p:spPr>
            <a:xfrm>
              <a:off x="1724"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75" name="任意多边形 1349674"/>
            <p:cNvSpPr>
              <a:spLocks noEditPoints="1"/>
            </p:cNvSpPr>
            <p:nvPr/>
          </p:nvSpPr>
          <p:spPr>
            <a:xfrm>
              <a:off x="1724"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76" name="任意多边形 1349675"/>
            <p:cNvSpPr>
              <a:spLocks noEditPoints="1"/>
            </p:cNvSpPr>
            <p:nvPr/>
          </p:nvSpPr>
          <p:spPr>
            <a:xfrm>
              <a:off x="1724"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77" name="任意多边形 1349676"/>
            <p:cNvSpPr>
              <a:spLocks noEditPoints="1"/>
            </p:cNvSpPr>
            <p:nvPr/>
          </p:nvSpPr>
          <p:spPr>
            <a:xfrm>
              <a:off x="1724"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78" name="任意多边形 1349677"/>
            <p:cNvSpPr>
              <a:spLocks noEditPoints="1"/>
            </p:cNvSpPr>
            <p:nvPr/>
          </p:nvSpPr>
          <p:spPr>
            <a:xfrm>
              <a:off x="1724"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79" name="任意多边形 1349678"/>
            <p:cNvSpPr>
              <a:spLocks noEditPoints="1"/>
            </p:cNvSpPr>
            <p:nvPr/>
          </p:nvSpPr>
          <p:spPr>
            <a:xfrm>
              <a:off x="1724"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80" name="任意多边形 1349679"/>
            <p:cNvSpPr>
              <a:spLocks noEditPoints="1"/>
            </p:cNvSpPr>
            <p:nvPr/>
          </p:nvSpPr>
          <p:spPr>
            <a:xfrm>
              <a:off x="1724"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81" name="任意多边形 1349680"/>
            <p:cNvSpPr>
              <a:spLocks noEditPoints="1"/>
            </p:cNvSpPr>
            <p:nvPr/>
          </p:nvSpPr>
          <p:spPr>
            <a:xfrm>
              <a:off x="1724"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82" name="矩形 1349681"/>
            <p:cNvSpPr/>
            <p:nvPr/>
          </p:nvSpPr>
          <p:spPr>
            <a:xfrm>
              <a:off x="1724" y="4269"/>
              <a:ext cx="21" cy="5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83" name="矩形 1349682"/>
            <p:cNvSpPr/>
            <p:nvPr/>
          </p:nvSpPr>
          <p:spPr>
            <a:xfrm>
              <a:off x="2169" y="23"/>
              <a:ext cx="21" cy="10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84" name="任意多边形 1349683"/>
            <p:cNvSpPr>
              <a:spLocks noEditPoints="1"/>
            </p:cNvSpPr>
            <p:nvPr/>
          </p:nvSpPr>
          <p:spPr>
            <a:xfrm>
              <a:off x="2169" y="225"/>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85" name="任意多边形 1349684"/>
            <p:cNvSpPr>
              <a:spLocks noEditPoints="1"/>
            </p:cNvSpPr>
            <p:nvPr/>
          </p:nvSpPr>
          <p:spPr>
            <a:xfrm>
              <a:off x="2169" y="630"/>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86" name="任意多边形 1349685"/>
            <p:cNvSpPr>
              <a:spLocks noEditPoints="1"/>
            </p:cNvSpPr>
            <p:nvPr/>
          </p:nvSpPr>
          <p:spPr>
            <a:xfrm>
              <a:off x="2169" y="1034"/>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87" name="任意多边形 1349686"/>
            <p:cNvSpPr>
              <a:spLocks noEditPoints="1"/>
            </p:cNvSpPr>
            <p:nvPr/>
          </p:nvSpPr>
          <p:spPr>
            <a:xfrm>
              <a:off x="2169" y="1438"/>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88" name="任意多边形 1349687"/>
            <p:cNvSpPr>
              <a:spLocks noEditPoints="1"/>
            </p:cNvSpPr>
            <p:nvPr/>
          </p:nvSpPr>
          <p:spPr>
            <a:xfrm>
              <a:off x="2169" y="1843"/>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89" name="任意多边形 1349688"/>
            <p:cNvSpPr>
              <a:spLocks noEditPoints="1"/>
            </p:cNvSpPr>
            <p:nvPr/>
          </p:nvSpPr>
          <p:spPr>
            <a:xfrm>
              <a:off x="2169" y="2247"/>
              <a:ext cx="21"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90" name="任意多边形 1349689"/>
            <p:cNvSpPr>
              <a:spLocks noEditPoints="1"/>
            </p:cNvSpPr>
            <p:nvPr/>
          </p:nvSpPr>
          <p:spPr>
            <a:xfrm>
              <a:off x="2169" y="2652"/>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91" name="任意多边形 1349690"/>
            <p:cNvSpPr>
              <a:spLocks noEditPoints="1"/>
            </p:cNvSpPr>
            <p:nvPr/>
          </p:nvSpPr>
          <p:spPr>
            <a:xfrm>
              <a:off x="2169" y="3056"/>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92" name="任意多边形 1349691"/>
            <p:cNvSpPr>
              <a:spLocks noEditPoints="1"/>
            </p:cNvSpPr>
            <p:nvPr/>
          </p:nvSpPr>
          <p:spPr>
            <a:xfrm>
              <a:off x="2169" y="3461"/>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93" name="任意多边形 1349692"/>
            <p:cNvSpPr>
              <a:spLocks noEditPoints="1"/>
            </p:cNvSpPr>
            <p:nvPr/>
          </p:nvSpPr>
          <p:spPr>
            <a:xfrm>
              <a:off x="2169" y="3865"/>
              <a:ext cx="21"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94" name="矩形 1349693"/>
            <p:cNvSpPr/>
            <p:nvPr/>
          </p:nvSpPr>
          <p:spPr>
            <a:xfrm>
              <a:off x="2169" y="4269"/>
              <a:ext cx="21" cy="5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95" name="矩形 1349694"/>
            <p:cNvSpPr/>
            <p:nvPr/>
          </p:nvSpPr>
          <p:spPr>
            <a:xfrm>
              <a:off x="2620" y="23"/>
              <a:ext cx="20" cy="10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96" name="任意多边形 1349695"/>
            <p:cNvSpPr>
              <a:spLocks noEditPoints="1"/>
            </p:cNvSpPr>
            <p:nvPr/>
          </p:nvSpPr>
          <p:spPr>
            <a:xfrm>
              <a:off x="262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97" name="任意多边形 1349696"/>
            <p:cNvSpPr>
              <a:spLocks noEditPoints="1"/>
            </p:cNvSpPr>
            <p:nvPr/>
          </p:nvSpPr>
          <p:spPr>
            <a:xfrm>
              <a:off x="262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98" name="任意多边形 1349697"/>
            <p:cNvSpPr>
              <a:spLocks noEditPoints="1"/>
            </p:cNvSpPr>
            <p:nvPr/>
          </p:nvSpPr>
          <p:spPr>
            <a:xfrm>
              <a:off x="262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699" name="任意多边形 1349698"/>
            <p:cNvSpPr>
              <a:spLocks noEditPoints="1"/>
            </p:cNvSpPr>
            <p:nvPr/>
          </p:nvSpPr>
          <p:spPr>
            <a:xfrm>
              <a:off x="262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00" name="任意多边形 1349699"/>
            <p:cNvSpPr>
              <a:spLocks noEditPoints="1"/>
            </p:cNvSpPr>
            <p:nvPr/>
          </p:nvSpPr>
          <p:spPr>
            <a:xfrm>
              <a:off x="262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01" name="任意多边形 1349700"/>
            <p:cNvSpPr>
              <a:spLocks noEditPoints="1"/>
            </p:cNvSpPr>
            <p:nvPr/>
          </p:nvSpPr>
          <p:spPr>
            <a:xfrm>
              <a:off x="262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02" name="任意多边形 1349701"/>
            <p:cNvSpPr>
              <a:spLocks noEditPoints="1"/>
            </p:cNvSpPr>
            <p:nvPr/>
          </p:nvSpPr>
          <p:spPr>
            <a:xfrm>
              <a:off x="262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03" name="任意多边形 1349702"/>
            <p:cNvSpPr>
              <a:spLocks noEditPoints="1"/>
            </p:cNvSpPr>
            <p:nvPr/>
          </p:nvSpPr>
          <p:spPr>
            <a:xfrm>
              <a:off x="262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04" name="任意多边形 1349703"/>
            <p:cNvSpPr>
              <a:spLocks noEditPoints="1"/>
            </p:cNvSpPr>
            <p:nvPr/>
          </p:nvSpPr>
          <p:spPr>
            <a:xfrm>
              <a:off x="262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05" name="任意多边形 1349704"/>
            <p:cNvSpPr>
              <a:spLocks noEditPoints="1"/>
            </p:cNvSpPr>
            <p:nvPr/>
          </p:nvSpPr>
          <p:spPr>
            <a:xfrm>
              <a:off x="262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06" name="矩形 1349705"/>
            <p:cNvSpPr/>
            <p:nvPr/>
          </p:nvSpPr>
          <p:spPr>
            <a:xfrm>
              <a:off x="2620" y="4269"/>
              <a:ext cx="20" cy="5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07" name="矩形 1349706"/>
            <p:cNvSpPr/>
            <p:nvPr/>
          </p:nvSpPr>
          <p:spPr>
            <a:xfrm>
              <a:off x="3065" y="23"/>
              <a:ext cx="20" cy="10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08" name="任意多边形 1349707"/>
            <p:cNvSpPr>
              <a:spLocks noEditPoints="1"/>
            </p:cNvSpPr>
            <p:nvPr/>
          </p:nvSpPr>
          <p:spPr>
            <a:xfrm>
              <a:off x="3065"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09" name="任意多边形 1349708"/>
            <p:cNvSpPr>
              <a:spLocks noEditPoints="1"/>
            </p:cNvSpPr>
            <p:nvPr/>
          </p:nvSpPr>
          <p:spPr>
            <a:xfrm>
              <a:off x="3065"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10" name="任意多边形 1349709"/>
            <p:cNvSpPr>
              <a:spLocks noEditPoints="1"/>
            </p:cNvSpPr>
            <p:nvPr/>
          </p:nvSpPr>
          <p:spPr>
            <a:xfrm>
              <a:off x="3065"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11" name="任意多边形 1349710"/>
            <p:cNvSpPr>
              <a:spLocks noEditPoints="1"/>
            </p:cNvSpPr>
            <p:nvPr/>
          </p:nvSpPr>
          <p:spPr>
            <a:xfrm>
              <a:off x="3065"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12" name="任意多边形 1349711"/>
            <p:cNvSpPr>
              <a:spLocks noEditPoints="1"/>
            </p:cNvSpPr>
            <p:nvPr/>
          </p:nvSpPr>
          <p:spPr>
            <a:xfrm>
              <a:off x="3065"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13" name="任意多边形 1349712"/>
            <p:cNvSpPr>
              <a:spLocks noEditPoints="1"/>
            </p:cNvSpPr>
            <p:nvPr/>
          </p:nvSpPr>
          <p:spPr>
            <a:xfrm>
              <a:off x="3065"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14" name="任意多边形 1349713"/>
            <p:cNvSpPr>
              <a:spLocks noEditPoints="1"/>
            </p:cNvSpPr>
            <p:nvPr/>
          </p:nvSpPr>
          <p:spPr>
            <a:xfrm>
              <a:off x="3065"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15" name="任意多边形 1349714"/>
            <p:cNvSpPr>
              <a:spLocks noEditPoints="1"/>
            </p:cNvSpPr>
            <p:nvPr/>
          </p:nvSpPr>
          <p:spPr>
            <a:xfrm>
              <a:off x="3065"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16" name="任意多边形 1349715"/>
            <p:cNvSpPr>
              <a:spLocks noEditPoints="1"/>
            </p:cNvSpPr>
            <p:nvPr/>
          </p:nvSpPr>
          <p:spPr>
            <a:xfrm>
              <a:off x="3065"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17" name="任意多边形 1349716"/>
            <p:cNvSpPr>
              <a:spLocks noEditPoints="1"/>
            </p:cNvSpPr>
            <p:nvPr/>
          </p:nvSpPr>
          <p:spPr>
            <a:xfrm>
              <a:off x="3065"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18" name="矩形 1349717"/>
            <p:cNvSpPr/>
            <p:nvPr/>
          </p:nvSpPr>
          <p:spPr>
            <a:xfrm>
              <a:off x="3065" y="4269"/>
              <a:ext cx="20" cy="5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19" name="矩形 1349718"/>
            <p:cNvSpPr/>
            <p:nvPr/>
          </p:nvSpPr>
          <p:spPr>
            <a:xfrm>
              <a:off x="3510" y="23"/>
              <a:ext cx="20" cy="10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20" name="任意多边形 1349719"/>
            <p:cNvSpPr>
              <a:spLocks noEditPoints="1"/>
            </p:cNvSpPr>
            <p:nvPr/>
          </p:nvSpPr>
          <p:spPr>
            <a:xfrm>
              <a:off x="351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21" name="任意多边形 1349720"/>
            <p:cNvSpPr>
              <a:spLocks noEditPoints="1"/>
            </p:cNvSpPr>
            <p:nvPr/>
          </p:nvSpPr>
          <p:spPr>
            <a:xfrm>
              <a:off x="351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22" name="任意多边形 1349721"/>
            <p:cNvSpPr>
              <a:spLocks noEditPoints="1"/>
            </p:cNvSpPr>
            <p:nvPr/>
          </p:nvSpPr>
          <p:spPr>
            <a:xfrm>
              <a:off x="351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23" name="任意多边形 1349722"/>
            <p:cNvSpPr>
              <a:spLocks noEditPoints="1"/>
            </p:cNvSpPr>
            <p:nvPr/>
          </p:nvSpPr>
          <p:spPr>
            <a:xfrm>
              <a:off x="351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24" name="任意多边形 1349723"/>
            <p:cNvSpPr>
              <a:spLocks noEditPoints="1"/>
            </p:cNvSpPr>
            <p:nvPr/>
          </p:nvSpPr>
          <p:spPr>
            <a:xfrm>
              <a:off x="351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25" name="任意多边形 1349724"/>
            <p:cNvSpPr>
              <a:spLocks noEditPoints="1"/>
            </p:cNvSpPr>
            <p:nvPr/>
          </p:nvSpPr>
          <p:spPr>
            <a:xfrm>
              <a:off x="351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26" name="任意多边形 1349725"/>
            <p:cNvSpPr>
              <a:spLocks noEditPoints="1"/>
            </p:cNvSpPr>
            <p:nvPr/>
          </p:nvSpPr>
          <p:spPr>
            <a:xfrm>
              <a:off x="351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27" name="任意多边形 1349726"/>
            <p:cNvSpPr>
              <a:spLocks noEditPoints="1"/>
            </p:cNvSpPr>
            <p:nvPr/>
          </p:nvSpPr>
          <p:spPr>
            <a:xfrm>
              <a:off x="351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28" name="任意多边形 1349727"/>
            <p:cNvSpPr>
              <a:spLocks noEditPoints="1"/>
            </p:cNvSpPr>
            <p:nvPr/>
          </p:nvSpPr>
          <p:spPr>
            <a:xfrm>
              <a:off x="351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29" name="任意多边形 1349728"/>
            <p:cNvSpPr>
              <a:spLocks noEditPoints="1"/>
            </p:cNvSpPr>
            <p:nvPr/>
          </p:nvSpPr>
          <p:spPr>
            <a:xfrm>
              <a:off x="351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30" name="矩形 1349729"/>
            <p:cNvSpPr/>
            <p:nvPr/>
          </p:nvSpPr>
          <p:spPr>
            <a:xfrm>
              <a:off x="3510" y="4269"/>
              <a:ext cx="20" cy="5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31" name="矩形 1349730"/>
            <p:cNvSpPr/>
            <p:nvPr/>
          </p:nvSpPr>
          <p:spPr>
            <a:xfrm>
              <a:off x="3960" y="23"/>
              <a:ext cx="20" cy="10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32" name="任意多边形 1349731"/>
            <p:cNvSpPr>
              <a:spLocks noEditPoints="1"/>
            </p:cNvSpPr>
            <p:nvPr/>
          </p:nvSpPr>
          <p:spPr>
            <a:xfrm>
              <a:off x="396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33" name="任意多边形 1349732"/>
            <p:cNvSpPr>
              <a:spLocks noEditPoints="1"/>
            </p:cNvSpPr>
            <p:nvPr/>
          </p:nvSpPr>
          <p:spPr>
            <a:xfrm>
              <a:off x="396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34" name="任意多边形 1349733"/>
            <p:cNvSpPr>
              <a:spLocks noEditPoints="1"/>
            </p:cNvSpPr>
            <p:nvPr/>
          </p:nvSpPr>
          <p:spPr>
            <a:xfrm>
              <a:off x="396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35" name="任意多边形 1349734"/>
            <p:cNvSpPr>
              <a:spLocks noEditPoints="1"/>
            </p:cNvSpPr>
            <p:nvPr/>
          </p:nvSpPr>
          <p:spPr>
            <a:xfrm>
              <a:off x="396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36" name="任意多边形 1349735"/>
            <p:cNvSpPr>
              <a:spLocks noEditPoints="1"/>
            </p:cNvSpPr>
            <p:nvPr/>
          </p:nvSpPr>
          <p:spPr>
            <a:xfrm>
              <a:off x="396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37" name="任意多边形 1349736"/>
            <p:cNvSpPr>
              <a:spLocks noEditPoints="1"/>
            </p:cNvSpPr>
            <p:nvPr/>
          </p:nvSpPr>
          <p:spPr>
            <a:xfrm>
              <a:off x="396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38" name="任意多边形 1349737"/>
            <p:cNvSpPr>
              <a:spLocks noEditPoints="1"/>
            </p:cNvSpPr>
            <p:nvPr/>
          </p:nvSpPr>
          <p:spPr>
            <a:xfrm>
              <a:off x="396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39" name="任意多边形 1349738"/>
            <p:cNvSpPr>
              <a:spLocks noEditPoints="1"/>
            </p:cNvSpPr>
            <p:nvPr/>
          </p:nvSpPr>
          <p:spPr>
            <a:xfrm>
              <a:off x="396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40" name="任意多边形 1349739"/>
            <p:cNvSpPr>
              <a:spLocks noEditPoints="1"/>
            </p:cNvSpPr>
            <p:nvPr/>
          </p:nvSpPr>
          <p:spPr>
            <a:xfrm>
              <a:off x="396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41" name="任意多边形 1349740"/>
            <p:cNvSpPr>
              <a:spLocks noEditPoints="1"/>
            </p:cNvSpPr>
            <p:nvPr/>
          </p:nvSpPr>
          <p:spPr>
            <a:xfrm>
              <a:off x="396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42" name="矩形 1349741"/>
            <p:cNvSpPr/>
            <p:nvPr/>
          </p:nvSpPr>
          <p:spPr>
            <a:xfrm>
              <a:off x="3960" y="4269"/>
              <a:ext cx="20" cy="5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43" name="矩形 1349742"/>
            <p:cNvSpPr/>
            <p:nvPr/>
          </p:nvSpPr>
          <p:spPr>
            <a:xfrm>
              <a:off x="4405" y="23"/>
              <a:ext cx="20" cy="10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44" name="任意多边形 1349743"/>
            <p:cNvSpPr>
              <a:spLocks noEditPoints="1"/>
            </p:cNvSpPr>
            <p:nvPr/>
          </p:nvSpPr>
          <p:spPr>
            <a:xfrm>
              <a:off x="4405"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45" name="任意多边形 1349744"/>
            <p:cNvSpPr>
              <a:spLocks noEditPoints="1"/>
            </p:cNvSpPr>
            <p:nvPr/>
          </p:nvSpPr>
          <p:spPr>
            <a:xfrm>
              <a:off x="4405"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46" name="任意多边形 1349745"/>
            <p:cNvSpPr>
              <a:spLocks noEditPoints="1"/>
            </p:cNvSpPr>
            <p:nvPr/>
          </p:nvSpPr>
          <p:spPr>
            <a:xfrm>
              <a:off x="4405"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47" name="任意多边形 1349746"/>
            <p:cNvSpPr>
              <a:spLocks noEditPoints="1"/>
            </p:cNvSpPr>
            <p:nvPr/>
          </p:nvSpPr>
          <p:spPr>
            <a:xfrm>
              <a:off x="4405"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48" name="任意多边形 1349747"/>
            <p:cNvSpPr>
              <a:spLocks noEditPoints="1"/>
            </p:cNvSpPr>
            <p:nvPr/>
          </p:nvSpPr>
          <p:spPr>
            <a:xfrm>
              <a:off x="4405"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49" name="任意多边形 1349748"/>
            <p:cNvSpPr>
              <a:spLocks noEditPoints="1"/>
            </p:cNvSpPr>
            <p:nvPr/>
          </p:nvSpPr>
          <p:spPr>
            <a:xfrm>
              <a:off x="4405"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50" name="任意多边形 1349749"/>
            <p:cNvSpPr>
              <a:spLocks noEditPoints="1"/>
            </p:cNvSpPr>
            <p:nvPr/>
          </p:nvSpPr>
          <p:spPr>
            <a:xfrm>
              <a:off x="4405"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51" name="任意多边形 1349750"/>
            <p:cNvSpPr>
              <a:spLocks noEditPoints="1"/>
            </p:cNvSpPr>
            <p:nvPr/>
          </p:nvSpPr>
          <p:spPr>
            <a:xfrm>
              <a:off x="4405"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52" name="任意多边形 1349751"/>
            <p:cNvSpPr>
              <a:spLocks noEditPoints="1"/>
            </p:cNvSpPr>
            <p:nvPr/>
          </p:nvSpPr>
          <p:spPr>
            <a:xfrm>
              <a:off x="4405"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53" name="任意多边形 1349752"/>
            <p:cNvSpPr>
              <a:spLocks noEditPoints="1"/>
            </p:cNvSpPr>
            <p:nvPr/>
          </p:nvSpPr>
          <p:spPr>
            <a:xfrm>
              <a:off x="4405"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54" name="矩形 1349753"/>
            <p:cNvSpPr/>
            <p:nvPr/>
          </p:nvSpPr>
          <p:spPr>
            <a:xfrm>
              <a:off x="4405" y="4269"/>
              <a:ext cx="20" cy="5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55" name="矩形 1349754"/>
            <p:cNvSpPr/>
            <p:nvPr/>
          </p:nvSpPr>
          <p:spPr>
            <a:xfrm>
              <a:off x="4850" y="23"/>
              <a:ext cx="20" cy="10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56" name="任意多边形 1349755"/>
            <p:cNvSpPr>
              <a:spLocks noEditPoints="1"/>
            </p:cNvSpPr>
            <p:nvPr/>
          </p:nvSpPr>
          <p:spPr>
            <a:xfrm>
              <a:off x="485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57" name="任意多边形 1349756"/>
            <p:cNvSpPr>
              <a:spLocks noEditPoints="1"/>
            </p:cNvSpPr>
            <p:nvPr/>
          </p:nvSpPr>
          <p:spPr>
            <a:xfrm>
              <a:off x="485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58" name="任意多边形 1349757"/>
            <p:cNvSpPr>
              <a:spLocks noEditPoints="1"/>
            </p:cNvSpPr>
            <p:nvPr/>
          </p:nvSpPr>
          <p:spPr>
            <a:xfrm>
              <a:off x="485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59" name="任意多边形 1349758"/>
            <p:cNvSpPr>
              <a:spLocks noEditPoints="1"/>
            </p:cNvSpPr>
            <p:nvPr/>
          </p:nvSpPr>
          <p:spPr>
            <a:xfrm>
              <a:off x="485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60" name="任意多边形 1349759"/>
            <p:cNvSpPr>
              <a:spLocks noEditPoints="1"/>
            </p:cNvSpPr>
            <p:nvPr/>
          </p:nvSpPr>
          <p:spPr>
            <a:xfrm>
              <a:off x="485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61" name="任意多边形 1349760"/>
            <p:cNvSpPr>
              <a:spLocks noEditPoints="1"/>
            </p:cNvSpPr>
            <p:nvPr/>
          </p:nvSpPr>
          <p:spPr>
            <a:xfrm>
              <a:off x="485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62" name="任意多边形 1349761"/>
            <p:cNvSpPr>
              <a:spLocks noEditPoints="1"/>
            </p:cNvSpPr>
            <p:nvPr/>
          </p:nvSpPr>
          <p:spPr>
            <a:xfrm>
              <a:off x="485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63" name="任意多边形 1349762"/>
            <p:cNvSpPr>
              <a:spLocks noEditPoints="1"/>
            </p:cNvSpPr>
            <p:nvPr/>
          </p:nvSpPr>
          <p:spPr>
            <a:xfrm>
              <a:off x="485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64" name="任意多边形 1349763"/>
            <p:cNvSpPr>
              <a:spLocks noEditPoints="1"/>
            </p:cNvSpPr>
            <p:nvPr/>
          </p:nvSpPr>
          <p:spPr>
            <a:xfrm>
              <a:off x="485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65" name="任意多边形 1349764"/>
            <p:cNvSpPr>
              <a:spLocks noEditPoints="1"/>
            </p:cNvSpPr>
            <p:nvPr/>
          </p:nvSpPr>
          <p:spPr>
            <a:xfrm>
              <a:off x="485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66" name="矩形 1349765"/>
            <p:cNvSpPr/>
            <p:nvPr/>
          </p:nvSpPr>
          <p:spPr>
            <a:xfrm>
              <a:off x="4850" y="4269"/>
              <a:ext cx="20" cy="5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67" name="矩形 1349766"/>
            <p:cNvSpPr/>
            <p:nvPr/>
          </p:nvSpPr>
          <p:spPr>
            <a:xfrm>
              <a:off x="5300" y="23"/>
              <a:ext cx="20" cy="10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68" name="任意多边形 1349767"/>
            <p:cNvSpPr>
              <a:spLocks noEditPoints="1"/>
            </p:cNvSpPr>
            <p:nvPr/>
          </p:nvSpPr>
          <p:spPr>
            <a:xfrm>
              <a:off x="5300" y="225"/>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69" name="任意多边形 1349768"/>
            <p:cNvSpPr>
              <a:spLocks noEditPoints="1"/>
            </p:cNvSpPr>
            <p:nvPr/>
          </p:nvSpPr>
          <p:spPr>
            <a:xfrm>
              <a:off x="5300" y="630"/>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70" name="任意多边形 1349769"/>
            <p:cNvSpPr>
              <a:spLocks noEditPoints="1"/>
            </p:cNvSpPr>
            <p:nvPr/>
          </p:nvSpPr>
          <p:spPr>
            <a:xfrm>
              <a:off x="5300" y="1034"/>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71" name="任意多边形 1349770"/>
            <p:cNvSpPr>
              <a:spLocks noEditPoints="1"/>
            </p:cNvSpPr>
            <p:nvPr/>
          </p:nvSpPr>
          <p:spPr>
            <a:xfrm>
              <a:off x="5300" y="1438"/>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72" name="任意多边形 1349771"/>
            <p:cNvSpPr>
              <a:spLocks noEditPoints="1"/>
            </p:cNvSpPr>
            <p:nvPr/>
          </p:nvSpPr>
          <p:spPr>
            <a:xfrm>
              <a:off x="5300" y="1843"/>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73" name="任意多边形 1349772"/>
            <p:cNvSpPr>
              <a:spLocks noEditPoints="1"/>
            </p:cNvSpPr>
            <p:nvPr/>
          </p:nvSpPr>
          <p:spPr>
            <a:xfrm>
              <a:off x="5300" y="2247"/>
              <a:ext cx="20" cy="304"/>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74" name="任意多边形 1349773"/>
            <p:cNvSpPr>
              <a:spLocks noEditPoints="1"/>
            </p:cNvSpPr>
            <p:nvPr/>
          </p:nvSpPr>
          <p:spPr>
            <a:xfrm>
              <a:off x="5300" y="2652"/>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75" name="任意多边形 1349774"/>
            <p:cNvSpPr>
              <a:spLocks noEditPoints="1"/>
            </p:cNvSpPr>
            <p:nvPr/>
          </p:nvSpPr>
          <p:spPr>
            <a:xfrm>
              <a:off x="5300" y="3056"/>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76" name="任意多边形 1349775"/>
            <p:cNvSpPr>
              <a:spLocks noEditPoints="1"/>
            </p:cNvSpPr>
            <p:nvPr/>
          </p:nvSpPr>
          <p:spPr>
            <a:xfrm>
              <a:off x="5300" y="3461"/>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77" name="任意多边形 1349776"/>
            <p:cNvSpPr>
              <a:spLocks noEditPoints="1"/>
            </p:cNvSpPr>
            <p:nvPr/>
          </p:nvSpPr>
          <p:spPr>
            <a:xfrm>
              <a:off x="5300" y="3865"/>
              <a:ext cx="20" cy="303"/>
            </a:xfrm>
            <a:custGeom>
              <a:rect l="l" t="t"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78" name="矩形 1349777"/>
            <p:cNvSpPr/>
            <p:nvPr/>
          </p:nvSpPr>
          <p:spPr>
            <a:xfrm>
              <a:off x="5300" y="4269"/>
              <a:ext cx="20" cy="51"/>
            </a:xfrm>
            <a:prstGeom prst="rect">
              <a:avLst/>
            </a:pr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79" name="任意多边形 1349778"/>
            <p:cNvSpPr/>
            <p:nvPr/>
          </p:nvSpPr>
          <p:spPr>
            <a:xfrm>
              <a:off x="349" y="3304"/>
              <a:ext cx="20" cy="10"/>
            </a:xfrm>
            <a:custGeom>
              <a:rect l="l" t="t" r="r" b="b"/>
              <a:pathLst>
                <a:path w="4" h="2">
                  <a:moveTo>
                    <a:pt x="0" y="1"/>
                  </a:moveTo>
                  <a:cubicBezTo>
                    <a:pt x="1" y="2"/>
                    <a:pt x="4" y="0"/>
                    <a:pt x="0" y="1"/>
                  </a:cubicBezTo>
                  <a:close/>
                </a:path>
              </a:pathLst>
            </a:custGeom>
            <a:solidFill>
              <a:schemeClr val="bg2">
                <a:alpha val="60001"/>
              </a:schemeClr>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349780" name="组合 1349779"/>
          <p:cNvGrpSpPr/>
          <p:nvPr/>
        </p:nvGrpSpPr>
        <p:grpSpPr>
          <a:xfrm>
            <a:off x="1066800" y="3444875"/>
            <a:ext cx="533400" cy="492125"/>
            <a:chOff x="96" y="2784"/>
            <a:chExt cx="1062" cy="981"/>
          </a:xfrm>
        </p:grpSpPr>
        <p:sp>
          <p:nvSpPr>
            <p:cNvPr id="1349781" name="任意多边形 1349780"/>
            <p:cNvSpPr/>
            <p:nvPr userDrawn="1"/>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82" name="任意多边形 1349781"/>
            <p:cNvSpPr>
              <a:spLocks noEditPoints="1"/>
            </p:cNvSpPr>
            <p:nvPr userDrawn="1"/>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83" name="任意多边形 1349782"/>
            <p:cNvSpPr/>
            <p:nvPr userDrawn="1"/>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84" name="任意多边形 1349783"/>
            <p:cNvSpPr/>
            <p:nvPr userDrawn="1"/>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85" name="任意多边形 1349784"/>
            <p:cNvSpPr/>
            <p:nvPr userDrawn="1"/>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86" name="任意多边形 1349785"/>
            <p:cNvSpPr/>
            <p:nvPr userDrawn="1"/>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87" name="任意多边形 1349786"/>
            <p:cNvSpPr/>
            <p:nvPr userDrawn="1"/>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88" name="任意多边形 1349787"/>
            <p:cNvSpPr/>
            <p:nvPr userDrawn="1"/>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89" name="任意多边形 1349788"/>
            <p:cNvSpPr/>
            <p:nvPr userDrawn="1"/>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90" name="任意多边形 1349789"/>
            <p:cNvSpPr/>
            <p:nvPr userDrawn="1"/>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91" name="任意多边形 1349790"/>
            <p:cNvSpPr/>
            <p:nvPr userDrawn="1"/>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92" name="任意多边形 1349791"/>
            <p:cNvSpPr/>
            <p:nvPr userDrawn="1"/>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93" name="任意多边形 1349792"/>
            <p:cNvSpPr/>
            <p:nvPr userDrawn="1"/>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349794" name="组合 1349793"/>
          <p:cNvGrpSpPr/>
          <p:nvPr/>
        </p:nvGrpSpPr>
        <p:grpSpPr>
          <a:xfrm>
            <a:off x="1066800" y="4552950"/>
            <a:ext cx="533400" cy="492125"/>
            <a:chOff x="96" y="2784"/>
            <a:chExt cx="1062" cy="981"/>
          </a:xfrm>
        </p:grpSpPr>
        <p:sp>
          <p:nvSpPr>
            <p:cNvPr id="1349795" name="任意多边形 1349794"/>
            <p:cNvSpPr/>
            <p:nvPr userDrawn="1"/>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96" name="任意多边形 1349795"/>
            <p:cNvSpPr>
              <a:spLocks noEditPoints="1"/>
            </p:cNvSpPr>
            <p:nvPr userDrawn="1"/>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97" name="任意多边形 1349796"/>
            <p:cNvSpPr/>
            <p:nvPr userDrawn="1"/>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98" name="任意多边形 1349797"/>
            <p:cNvSpPr/>
            <p:nvPr userDrawn="1"/>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799" name="任意多边形 1349798"/>
            <p:cNvSpPr/>
            <p:nvPr userDrawn="1"/>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00" name="任意多边形 1349799"/>
            <p:cNvSpPr/>
            <p:nvPr userDrawn="1"/>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01" name="任意多边形 1349800"/>
            <p:cNvSpPr/>
            <p:nvPr userDrawn="1"/>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02" name="任意多边形 1349801"/>
            <p:cNvSpPr/>
            <p:nvPr userDrawn="1"/>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03" name="任意多边形 1349802"/>
            <p:cNvSpPr/>
            <p:nvPr userDrawn="1"/>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04" name="任意多边形 1349803"/>
            <p:cNvSpPr/>
            <p:nvPr userDrawn="1"/>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05" name="任意多边形 1349804"/>
            <p:cNvSpPr/>
            <p:nvPr userDrawn="1"/>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06" name="任意多边形 1349805"/>
            <p:cNvSpPr/>
            <p:nvPr userDrawn="1"/>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07" name="任意多边形 1349806"/>
            <p:cNvSpPr/>
            <p:nvPr userDrawn="1"/>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349808" name="组合 1349807"/>
          <p:cNvGrpSpPr/>
          <p:nvPr/>
        </p:nvGrpSpPr>
        <p:grpSpPr>
          <a:xfrm>
            <a:off x="1066800" y="5562600"/>
            <a:ext cx="533400" cy="492125"/>
            <a:chOff x="96" y="2784"/>
            <a:chExt cx="1062" cy="981"/>
          </a:xfrm>
        </p:grpSpPr>
        <p:sp>
          <p:nvSpPr>
            <p:cNvPr id="1349809" name="任意多边形 1349808"/>
            <p:cNvSpPr/>
            <p:nvPr userDrawn="1"/>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10" name="任意多边形 1349809"/>
            <p:cNvSpPr>
              <a:spLocks noEditPoints="1"/>
            </p:cNvSpPr>
            <p:nvPr userDrawn="1"/>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11" name="任意多边形 1349810"/>
            <p:cNvSpPr/>
            <p:nvPr userDrawn="1"/>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12" name="任意多边形 1349811"/>
            <p:cNvSpPr/>
            <p:nvPr userDrawn="1"/>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13" name="任意多边形 1349812"/>
            <p:cNvSpPr/>
            <p:nvPr userDrawn="1"/>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14" name="任意多边形 1349813"/>
            <p:cNvSpPr/>
            <p:nvPr userDrawn="1"/>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15" name="任意多边形 1349814"/>
            <p:cNvSpPr/>
            <p:nvPr userDrawn="1"/>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16" name="任意多边形 1349815"/>
            <p:cNvSpPr/>
            <p:nvPr userDrawn="1"/>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17" name="任意多边形 1349816"/>
            <p:cNvSpPr/>
            <p:nvPr userDrawn="1"/>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18" name="任意多边形 1349817"/>
            <p:cNvSpPr/>
            <p:nvPr userDrawn="1"/>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19" name="任意多边形 1349818"/>
            <p:cNvSpPr/>
            <p:nvPr userDrawn="1"/>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20" name="任意多边形 1349819"/>
            <p:cNvSpPr/>
            <p:nvPr userDrawn="1"/>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21" name="任意多边形 1349820"/>
            <p:cNvSpPr/>
            <p:nvPr userDrawn="1"/>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349822" name="组合 1349821"/>
          <p:cNvGrpSpPr/>
          <p:nvPr/>
        </p:nvGrpSpPr>
        <p:grpSpPr>
          <a:xfrm>
            <a:off x="381000" y="3962400"/>
            <a:ext cx="533400" cy="492125"/>
            <a:chOff x="96" y="2784"/>
            <a:chExt cx="1062" cy="981"/>
          </a:xfrm>
        </p:grpSpPr>
        <p:sp>
          <p:nvSpPr>
            <p:cNvPr id="1349823" name="任意多边形 1349822"/>
            <p:cNvSpPr/>
            <p:nvPr userDrawn="1"/>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24" name="任意多边形 1349823"/>
            <p:cNvSpPr>
              <a:spLocks noEditPoints="1"/>
            </p:cNvSpPr>
            <p:nvPr userDrawn="1"/>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25" name="任意多边形 1349824"/>
            <p:cNvSpPr/>
            <p:nvPr userDrawn="1"/>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26" name="任意多边形 1349825"/>
            <p:cNvSpPr/>
            <p:nvPr userDrawn="1"/>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27" name="任意多边形 1349826"/>
            <p:cNvSpPr/>
            <p:nvPr userDrawn="1"/>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28" name="任意多边形 1349827"/>
            <p:cNvSpPr/>
            <p:nvPr userDrawn="1"/>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29" name="任意多边形 1349828"/>
            <p:cNvSpPr/>
            <p:nvPr userDrawn="1"/>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30" name="任意多边形 1349829"/>
            <p:cNvSpPr/>
            <p:nvPr userDrawn="1"/>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31" name="任意多边形 1349830"/>
            <p:cNvSpPr/>
            <p:nvPr userDrawn="1"/>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32" name="任意多边形 1349831"/>
            <p:cNvSpPr/>
            <p:nvPr userDrawn="1"/>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33" name="任意多边形 1349832"/>
            <p:cNvSpPr/>
            <p:nvPr userDrawn="1"/>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34" name="任意多边形 1349833"/>
            <p:cNvSpPr/>
            <p:nvPr userDrawn="1"/>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35" name="任意多边形 1349834"/>
            <p:cNvSpPr/>
            <p:nvPr userDrawn="1"/>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349836" name="组合 1349835"/>
          <p:cNvGrpSpPr/>
          <p:nvPr/>
        </p:nvGrpSpPr>
        <p:grpSpPr>
          <a:xfrm>
            <a:off x="381000" y="5070475"/>
            <a:ext cx="533400" cy="492125"/>
            <a:chOff x="96" y="2784"/>
            <a:chExt cx="1062" cy="981"/>
          </a:xfrm>
        </p:grpSpPr>
        <p:sp>
          <p:nvSpPr>
            <p:cNvPr id="1349837" name="任意多边形 1349836"/>
            <p:cNvSpPr/>
            <p:nvPr userDrawn="1"/>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38" name="任意多边形 1349837"/>
            <p:cNvSpPr>
              <a:spLocks noEditPoints="1"/>
            </p:cNvSpPr>
            <p:nvPr userDrawn="1"/>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39" name="任意多边形 1349838"/>
            <p:cNvSpPr/>
            <p:nvPr userDrawn="1"/>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40" name="任意多边形 1349839"/>
            <p:cNvSpPr/>
            <p:nvPr userDrawn="1"/>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41" name="任意多边形 1349840"/>
            <p:cNvSpPr/>
            <p:nvPr userDrawn="1"/>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42" name="任意多边形 1349841"/>
            <p:cNvSpPr/>
            <p:nvPr userDrawn="1"/>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43" name="任意多边形 1349842"/>
            <p:cNvSpPr/>
            <p:nvPr userDrawn="1"/>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44" name="任意多边形 1349843"/>
            <p:cNvSpPr/>
            <p:nvPr userDrawn="1"/>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45" name="任意多边形 1349844"/>
            <p:cNvSpPr/>
            <p:nvPr userDrawn="1"/>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46" name="任意多边形 1349845"/>
            <p:cNvSpPr/>
            <p:nvPr userDrawn="1"/>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47" name="任意多边形 1349846"/>
            <p:cNvSpPr/>
            <p:nvPr userDrawn="1"/>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48" name="任意多边形 1349847"/>
            <p:cNvSpPr/>
            <p:nvPr userDrawn="1"/>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49" name="任意多边形 1349848"/>
            <p:cNvSpPr/>
            <p:nvPr userDrawn="1"/>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349850" name="组合 1349849"/>
          <p:cNvGrpSpPr/>
          <p:nvPr/>
        </p:nvGrpSpPr>
        <p:grpSpPr>
          <a:xfrm>
            <a:off x="381000" y="6121400"/>
            <a:ext cx="533400" cy="492125"/>
            <a:chOff x="96" y="2784"/>
            <a:chExt cx="1062" cy="981"/>
          </a:xfrm>
        </p:grpSpPr>
        <p:sp>
          <p:nvSpPr>
            <p:cNvPr id="1349851" name="任意多边形 1349850"/>
            <p:cNvSpPr/>
            <p:nvPr userDrawn="1"/>
          </p:nvSpPr>
          <p:spPr>
            <a:xfrm>
              <a:off x="121" y="2784"/>
              <a:ext cx="207" cy="81"/>
            </a:xfrm>
            <a:custGeom>
              <a:rect l="l" t="t"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52" name="任意多边形 1349851"/>
            <p:cNvSpPr>
              <a:spLocks noEditPoints="1"/>
            </p:cNvSpPr>
            <p:nvPr userDrawn="1"/>
          </p:nvSpPr>
          <p:spPr>
            <a:xfrm>
              <a:off x="96" y="2789"/>
              <a:ext cx="1062" cy="976"/>
            </a:xfrm>
            <a:custGeom>
              <a:rect l="l" t="t"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53" name="任意多边形 1349852"/>
            <p:cNvSpPr/>
            <p:nvPr userDrawn="1"/>
          </p:nvSpPr>
          <p:spPr>
            <a:xfrm>
              <a:off x="348" y="3254"/>
              <a:ext cx="86" cy="102"/>
            </a:xfrm>
            <a:custGeom>
              <a:rect l="l" t="t" r="r" b="b"/>
              <a:pathLst>
                <a:path w="17" h="20">
                  <a:moveTo>
                    <a:pt x="14" y="5"/>
                  </a:moveTo>
                  <a:cubicBezTo>
                    <a:pt x="13" y="0"/>
                    <a:pt x="0" y="8"/>
                    <a:pt x="9" y="20"/>
                  </a:cubicBezTo>
                  <a:cubicBezTo>
                    <a:pt x="9" y="20"/>
                    <a:pt x="17" y="17"/>
                    <a:pt x="14" y="5"/>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54" name="任意多边形 1349853"/>
            <p:cNvSpPr/>
            <p:nvPr userDrawn="1"/>
          </p:nvSpPr>
          <p:spPr>
            <a:xfrm>
              <a:off x="267" y="3295"/>
              <a:ext cx="76" cy="136"/>
            </a:xfrm>
            <a:custGeom>
              <a:rect l="l" t="t"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55" name="任意多边形 1349854"/>
            <p:cNvSpPr/>
            <p:nvPr userDrawn="1"/>
          </p:nvSpPr>
          <p:spPr>
            <a:xfrm>
              <a:off x="222" y="3022"/>
              <a:ext cx="243" cy="116"/>
            </a:xfrm>
            <a:custGeom>
              <a:rect l="l" t="t"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56" name="任意多边形 1349855"/>
            <p:cNvSpPr/>
            <p:nvPr userDrawn="1"/>
          </p:nvSpPr>
          <p:spPr>
            <a:xfrm>
              <a:off x="500" y="3345"/>
              <a:ext cx="177" cy="187"/>
            </a:xfrm>
            <a:custGeom>
              <a:rect l="l" t="t"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57" name="任意多边形 1349856"/>
            <p:cNvSpPr/>
            <p:nvPr userDrawn="1"/>
          </p:nvSpPr>
          <p:spPr>
            <a:xfrm>
              <a:off x="905" y="3158"/>
              <a:ext cx="177" cy="36"/>
            </a:xfrm>
            <a:custGeom>
              <a:rect l="l" t="t" r="r" b="b"/>
              <a:pathLst>
                <a:path w="35" h="7">
                  <a:moveTo>
                    <a:pt x="5" y="0"/>
                  </a:moveTo>
                  <a:cubicBezTo>
                    <a:pt x="0" y="0"/>
                    <a:pt x="7" y="7"/>
                    <a:pt x="14" y="5"/>
                  </a:cubicBezTo>
                  <a:cubicBezTo>
                    <a:pt x="35" y="1"/>
                    <a:pt x="5" y="0"/>
                    <a:pt x="5" y="0"/>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58" name="任意多边形 1349857"/>
            <p:cNvSpPr/>
            <p:nvPr userDrawn="1"/>
          </p:nvSpPr>
          <p:spPr>
            <a:xfrm>
              <a:off x="965" y="3153"/>
              <a:ext cx="137" cy="81"/>
            </a:xfrm>
            <a:custGeom>
              <a:rect l="l" t="t"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59" name="任意多边形 1349858"/>
            <p:cNvSpPr/>
            <p:nvPr userDrawn="1"/>
          </p:nvSpPr>
          <p:spPr>
            <a:xfrm>
              <a:off x="960" y="3204"/>
              <a:ext cx="177" cy="86"/>
            </a:xfrm>
            <a:custGeom>
              <a:rect l="l" t="t"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60" name="任意多边形 1349859"/>
            <p:cNvSpPr/>
            <p:nvPr userDrawn="1"/>
          </p:nvSpPr>
          <p:spPr>
            <a:xfrm>
              <a:off x="844" y="3285"/>
              <a:ext cx="248" cy="60"/>
            </a:xfrm>
            <a:custGeom>
              <a:rect l="l" t="t"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61" name="任意多边形 1349860"/>
            <p:cNvSpPr/>
            <p:nvPr userDrawn="1"/>
          </p:nvSpPr>
          <p:spPr>
            <a:xfrm>
              <a:off x="869" y="3340"/>
              <a:ext cx="203" cy="56"/>
            </a:xfrm>
            <a:custGeom>
              <a:rect l="l" t="t"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62" name="任意多边形 1349861"/>
            <p:cNvSpPr/>
            <p:nvPr userDrawn="1"/>
          </p:nvSpPr>
          <p:spPr>
            <a:xfrm>
              <a:off x="859" y="3386"/>
              <a:ext cx="207" cy="172"/>
            </a:xfrm>
            <a:custGeom>
              <a:rect l="l" t="t"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63" name="任意多边形 1349862"/>
            <p:cNvSpPr/>
            <p:nvPr userDrawn="1"/>
          </p:nvSpPr>
          <p:spPr>
            <a:xfrm>
              <a:off x="996" y="3305"/>
              <a:ext cx="126" cy="318"/>
            </a:xfrm>
            <a:custGeom>
              <a:rect l="l" t="t"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349864" name="组合 1349863"/>
          <p:cNvGrpSpPr/>
          <p:nvPr/>
        </p:nvGrpSpPr>
        <p:grpSpPr>
          <a:xfrm>
            <a:off x="6934200" y="-7937"/>
            <a:ext cx="2317750" cy="2063750"/>
            <a:chOff x="4080" y="-5"/>
            <a:chExt cx="1748" cy="1556"/>
          </a:xfrm>
        </p:grpSpPr>
        <p:sp>
          <p:nvSpPr>
            <p:cNvPr id="1349865" name="任意多边形 1349864"/>
            <p:cNvSpPr/>
            <p:nvPr userDrawn="1"/>
          </p:nvSpPr>
          <p:spPr>
            <a:xfrm>
              <a:off x="4161" y="-5"/>
              <a:ext cx="1586" cy="1443"/>
            </a:xfrm>
            <a:custGeom>
              <a:rect l="l" t="t" r="r" b="b"/>
              <a:pathLst>
                <a:path w="546" h="497">
                  <a:moveTo>
                    <a:pt x="23" y="4"/>
                  </a:moveTo>
                  <a:cubicBezTo>
                    <a:pt x="23" y="4"/>
                    <a:pt x="0" y="34"/>
                    <a:pt x="11" y="71"/>
                  </a:cubicBezTo>
                  <a:cubicBezTo>
                    <a:pt x="19" y="100"/>
                    <a:pt x="25" y="393"/>
                    <a:pt x="25" y="393"/>
                  </a:cubicBezTo>
                  <a:cubicBezTo>
                    <a:pt x="25" y="393"/>
                    <a:pt x="42" y="452"/>
                    <a:pt x="54" y="457"/>
                  </a:cubicBezTo>
                  <a:cubicBezTo>
                    <a:pt x="66" y="462"/>
                    <a:pt x="158" y="482"/>
                    <a:pt x="158" y="482"/>
                  </a:cubicBezTo>
                  <a:cubicBezTo>
                    <a:pt x="158" y="482"/>
                    <a:pt x="191" y="497"/>
                    <a:pt x="204" y="495"/>
                  </a:cubicBezTo>
                  <a:cubicBezTo>
                    <a:pt x="217" y="494"/>
                    <a:pt x="506" y="487"/>
                    <a:pt x="520" y="475"/>
                  </a:cubicBezTo>
                  <a:cubicBezTo>
                    <a:pt x="533" y="463"/>
                    <a:pt x="546" y="218"/>
                    <a:pt x="533" y="167"/>
                  </a:cubicBezTo>
                  <a:cubicBezTo>
                    <a:pt x="520" y="117"/>
                    <a:pt x="404" y="14"/>
                    <a:pt x="369" y="16"/>
                  </a:cubicBezTo>
                  <a:cubicBezTo>
                    <a:pt x="335" y="17"/>
                    <a:pt x="249" y="29"/>
                    <a:pt x="249" y="29"/>
                  </a:cubicBezTo>
                  <a:lnTo>
                    <a:pt x="198" y="11"/>
                  </a:lnTo>
                  <a:lnTo>
                    <a:pt x="151" y="2"/>
                  </a:lnTo>
                  <a:cubicBezTo>
                    <a:pt x="151" y="2"/>
                    <a:pt x="79" y="0"/>
                    <a:pt x="23" y="4"/>
                  </a:cubicBezTo>
                  <a:close/>
                </a:path>
              </a:pathLst>
            </a:custGeom>
            <a:solidFill>
              <a:schemeClr val="accent2"/>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349866" name="组合 1349865"/>
            <p:cNvGrpSpPr/>
            <p:nvPr userDrawn="1"/>
          </p:nvGrpSpPr>
          <p:grpSpPr>
            <a:xfrm>
              <a:off x="4080" y="0"/>
              <a:ext cx="1748" cy="1551"/>
              <a:chOff x="2918" y="18"/>
              <a:chExt cx="2958" cy="2699"/>
            </a:xfrm>
          </p:grpSpPr>
          <p:sp>
            <p:nvSpPr>
              <p:cNvPr id="1349867" name="任意多边形 1349866"/>
              <p:cNvSpPr/>
              <p:nvPr/>
            </p:nvSpPr>
            <p:spPr>
              <a:xfrm>
                <a:off x="3060" y="18"/>
                <a:ext cx="490" cy="187"/>
              </a:xfrm>
              <a:custGeom>
                <a:rect l="l" t="t" r="r" b="b"/>
                <a:pathLst>
                  <a:path w="97" h="37">
                    <a:moveTo>
                      <a:pt x="71" y="25"/>
                    </a:moveTo>
                    <a:cubicBezTo>
                      <a:pt x="81" y="22"/>
                      <a:pt x="87" y="21"/>
                      <a:pt x="91" y="20"/>
                    </a:cubicBezTo>
                    <a:cubicBezTo>
                      <a:pt x="91" y="19"/>
                      <a:pt x="91" y="19"/>
                      <a:pt x="92" y="17"/>
                    </a:cubicBezTo>
                    <a:cubicBezTo>
                      <a:pt x="97" y="11"/>
                      <a:pt x="95" y="4"/>
                      <a:pt x="88" y="0"/>
                    </a:cubicBezTo>
                    <a:lnTo>
                      <a:pt x="25" y="0"/>
                    </a:lnTo>
                    <a:cubicBezTo>
                      <a:pt x="10" y="3"/>
                      <a:pt x="0" y="10"/>
                      <a:pt x="10" y="22"/>
                    </a:cubicBezTo>
                    <a:cubicBezTo>
                      <a:pt x="10" y="22"/>
                      <a:pt x="28" y="37"/>
                      <a:pt x="71" y="25"/>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68" name="任意多边形 1349867"/>
              <p:cNvSpPr>
                <a:spLocks noEditPoints="1"/>
              </p:cNvSpPr>
              <p:nvPr/>
            </p:nvSpPr>
            <p:spPr>
              <a:xfrm>
                <a:off x="2918" y="18"/>
                <a:ext cx="2958" cy="2699"/>
              </a:xfrm>
              <a:custGeom>
                <a:rect l="l" t="t" r="r" b="b"/>
                <a:pathLst>
                  <a:path w="585" h="534">
                    <a:moveTo>
                      <a:pt x="554" y="76"/>
                    </a:moveTo>
                    <a:cubicBezTo>
                      <a:pt x="551" y="32"/>
                      <a:pt x="543" y="9"/>
                      <a:pt x="504" y="1"/>
                    </a:cubicBezTo>
                    <a:cubicBezTo>
                      <a:pt x="500" y="1"/>
                      <a:pt x="494" y="0"/>
                      <a:pt x="486" y="0"/>
                    </a:cubicBezTo>
                    <a:lnTo>
                      <a:pt x="157" y="0"/>
                    </a:lnTo>
                    <a:cubicBezTo>
                      <a:pt x="156" y="5"/>
                      <a:pt x="153" y="17"/>
                      <a:pt x="158" y="17"/>
                    </a:cubicBezTo>
                    <a:cubicBezTo>
                      <a:pt x="171" y="17"/>
                      <a:pt x="223" y="21"/>
                      <a:pt x="225" y="21"/>
                    </a:cubicBezTo>
                    <a:cubicBezTo>
                      <a:pt x="226" y="21"/>
                      <a:pt x="250" y="16"/>
                      <a:pt x="237" y="28"/>
                    </a:cubicBezTo>
                    <a:cubicBezTo>
                      <a:pt x="223" y="41"/>
                      <a:pt x="192" y="41"/>
                      <a:pt x="174" y="39"/>
                    </a:cubicBezTo>
                    <a:cubicBezTo>
                      <a:pt x="131" y="36"/>
                      <a:pt x="152" y="56"/>
                      <a:pt x="168" y="56"/>
                    </a:cubicBezTo>
                    <a:cubicBezTo>
                      <a:pt x="218" y="56"/>
                      <a:pt x="228" y="68"/>
                      <a:pt x="207" y="71"/>
                    </a:cubicBezTo>
                    <a:cubicBezTo>
                      <a:pt x="186" y="74"/>
                      <a:pt x="182" y="73"/>
                      <a:pt x="162" y="76"/>
                    </a:cubicBezTo>
                    <a:cubicBezTo>
                      <a:pt x="7" y="101"/>
                      <a:pt x="59" y="60"/>
                      <a:pt x="74" y="60"/>
                    </a:cubicBezTo>
                    <a:cubicBezTo>
                      <a:pt x="139" y="59"/>
                      <a:pt x="123" y="37"/>
                      <a:pt x="107" y="42"/>
                    </a:cubicBezTo>
                    <a:cubicBezTo>
                      <a:pt x="91" y="46"/>
                      <a:pt x="34" y="27"/>
                      <a:pt x="26" y="63"/>
                    </a:cubicBezTo>
                    <a:cubicBezTo>
                      <a:pt x="19" y="100"/>
                      <a:pt x="42" y="282"/>
                      <a:pt x="36" y="317"/>
                    </a:cubicBezTo>
                    <a:cubicBezTo>
                      <a:pt x="0" y="534"/>
                      <a:pt x="199" y="487"/>
                      <a:pt x="199" y="487"/>
                    </a:cubicBezTo>
                    <a:cubicBezTo>
                      <a:pt x="156" y="453"/>
                      <a:pt x="174" y="421"/>
                      <a:pt x="171" y="403"/>
                    </a:cubicBezTo>
                    <a:cubicBezTo>
                      <a:pt x="161" y="345"/>
                      <a:pt x="154" y="337"/>
                      <a:pt x="144" y="341"/>
                    </a:cubicBezTo>
                    <a:cubicBezTo>
                      <a:pt x="121" y="352"/>
                      <a:pt x="123" y="358"/>
                      <a:pt x="126" y="367"/>
                    </a:cubicBezTo>
                    <a:cubicBezTo>
                      <a:pt x="142" y="416"/>
                      <a:pt x="105" y="376"/>
                      <a:pt x="105" y="376"/>
                    </a:cubicBezTo>
                    <a:cubicBezTo>
                      <a:pt x="98" y="380"/>
                      <a:pt x="95" y="390"/>
                      <a:pt x="99" y="399"/>
                    </a:cubicBezTo>
                    <a:cubicBezTo>
                      <a:pt x="131" y="463"/>
                      <a:pt x="101" y="446"/>
                      <a:pt x="94" y="435"/>
                    </a:cubicBezTo>
                    <a:cubicBezTo>
                      <a:pt x="61" y="390"/>
                      <a:pt x="92" y="366"/>
                      <a:pt x="88" y="352"/>
                    </a:cubicBezTo>
                    <a:cubicBezTo>
                      <a:pt x="75" y="295"/>
                      <a:pt x="118" y="274"/>
                      <a:pt x="124" y="265"/>
                    </a:cubicBezTo>
                    <a:cubicBezTo>
                      <a:pt x="130" y="256"/>
                      <a:pt x="127" y="253"/>
                      <a:pt x="129" y="234"/>
                    </a:cubicBezTo>
                    <a:cubicBezTo>
                      <a:pt x="136" y="195"/>
                      <a:pt x="155" y="216"/>
                      <a:pt x="153" y="228"/>
                    </a:cubicBezTo>
                    <a:cubicBezTo>
                      <a:pt x="148" y="274"/>
                      <a:pt x="176" y="242"/>
                      <a:pt x="186" y="228"/>
                    </a:cubicBezTo>
                    <a:cubicBezTo>
                      <a:pt x="218" y="186"/>
                      <a:pt x="214" y="229"/>
                      <a:pt x="209" y="237"/>
                    </a:cubicBezTo>
                    <a:cubicBezTo>
                      <a:pt x="203" y="244"/>
                      <a:pt x="198" y="255"/>
                      <a:pt x="200" y="260"/>
                    </a:cubicBezTo>
                    <a:cubicBezTo>
                      <a:pt x="208" y="283"/>
                      <a:pt x="193" y="305"/>
                      <a:pt x="188" y="306"/>
                    </a:cubicBezTo>
                    <a:cubicBezTo>
                      <a:pt x="184" y="308"/>
                      <a:pt x="170" y="314"/>
                      <a:pt x="170" y="332"/>
                    </a:cubicBezTo>
                    <a:cubicBezTo>
                      <a:pt x="171" y="350"/>
                      <a:pt x="192" y="382"/>
                      <a:pt x="192" y="395"/>
                    </a:cubicBezTo>
                    <a:cubicBezTo>
                      <a:pt x="193" y="492"/>
                      <a:pt x="236" y="499"/>
                      <a:pt x="255" y="497"/>
                    </a:cubicBezTo>
                    <a:cubicBezTo>
                      <a:pt x="275" y="496"/>
                      <a:pt x="445" y="490"/>
                      <a:pt x="515" y="483"/>
                    </a:cubicBezTo>
                    <a:cubicBezTo>
                      <a:pt x="585" y="477"/>
                      <a:pt x="538" y="458"/>
                      <a:pt x="518" y="458"/>
                    </a:cubicBezTo>
                    <a:cubicBezTo>
                      <a:pt x="467" y="458"/>
                      <a:pt x="454" y="427"/>
                      <a:pt x="454" y="427"/>
                    </a:cubicBezTo>
                    <a:cubicBezTo>
                      <a:pt x="454" y="427"/>
                      <a:pt x="453" y="405"/>
                      <a:pt x="431" y="400"/>
                    </a:cubicBezTo>
                    <a:cubicBezTo>
                      <a:pt x="376" y="385"/>
                      <a:pt x="411" y="353"/>
                      <a:pt x="425" y="345"/>
                    </a:cubicBezTo>
                    <a:cubicBezTo>
                      <a:pt x="438" y="338"/>
                      <a:pt x="430" y="335"/>
                      <a:pt x="420" y="329"/>
                    </a:cubicBezTo>
                    <a:cubicBezTo>
                      <a:pt x="398" y="316"/>
                      <a:pt x="394" y="300"/>
                      <a:pt x="396" y="270"/>
                    </a:cubicBezTo>
                    <a:cubicBezTo>
                      <a:pt x="397" y="240"/>
                      <a:pt x="416" y="249"/>
                      <a:pt x="416" y="249"/>
                    </a:cubicBezTo>
                    <a:cubicBezTo>
                      <a:pt x="416" y="249"/>
                      <a:pt x="448" y="262"/>
                      <a:pt x="460" y="256"/>
                    </a:cubicBezTo>
                    <a:cubicBezTo>
                      <a:pt x="472" y="250"/>
                      <a:pt x="467" y="239"/>
                      <a:pt x="461" y="244"/>
                    </a:cubicBezTo>
                    <a:cubicBezTo>
                      <a:pt x="455" y="248"/>
                      <a:pt x="412" y="244"/>
                      <a:pt x="407" y="223"/>
                    </a:cubicBezTo>
                    <a:cubicBezTo>
                      <a:pt x="403" y="202"/>
                      <a:pt x="418" y="213"/>
                      <a:pt x="422" y="214"/>
                    </a:cubicBezTo>
                    <a:cubicBezTo>
                      <a:pt x="427" y="216"/>
                      <a:pt x="427" y="220"/>
                      <a:pt x="439" y="226"/>
                    </a:cubicBezTo>
                    <a:cubicBezTo>
                      <a:pt x="468" y="241"/>
                      <a:pt x="454" y="224"/>
                      <a:pt x="454" y="224"/>
                    </a:cubicBezTo>
                    <a:cubicBezTo>
                      <a:pt x="454" y="224"/>
                      <a:pt x="454" y="224"/>
                      <a:pt x="438" y="209"/>
                    </a:cubicBezTo>
                    <a:cubicBezTo>
                      <a:pt x="423" y="194"/>
                      <a:pt x="406" y="199"/>
                      <a:pt x="389" y="199"/>
                    </a:cubicBezTo>
                    <a:cubicBezTo>
                      <a:pt x="373" y="199"/>
                      <a:pt x="376" y="211"/>
                      <a:pt x="376" y="211"/>
                    </a:cubicBezTo>
                    <a:cubicBezTo>
                      <a:pt x="376" y="211"/>
                      <a:pt x="373" y="242"/>
                      <a:pt x="370" y="291"/>
                    </a:cubicBezTo>
                    <a:cubicBezTo>
                      <a:pt x="368" y="341"/>
                      <a:pt x="360" y="347"/>
                      <a:pt x="357" y="343"/>
                    </a:cubicBezTo>
                    <a:cubicBezTo>
                      <a:pt x="354" y="338"/>
                      <a:pt x="350" y="313"/>
                      <a:pt x="350" y="305"/>
                    </a:cubicBezTo>
                    <a:cubicBezTo>
                      <a:pt x="350" y="298"/>
                      <a:pt x="345" y="264"/>
                      <a:pt x="347" y="230"/>
                    </a:cubicBezTo>
                    <a:cubicBezTo>
                      <a:pt x="350" y="195"/>
                      <a:pt x="356" y="210"/>
                      <a:pt x="334" y="201"/>
                    </a:cubicBezTo>
                    <a:cubicBezTo>
                      <a:pt x="311" y="192"/>
                      <a:pt x="323" y="182"/>
                      <a:pt x="331" y="182"/>
                    </a:cubicBezTo>
                    <a:cubicBezTo>
                      <a:pt x="338" y="182"/>
                      <a:pt x="350" y="189"/>
                      <a:pt x="352" y="181"/>
                    </a:cubicBezTo>
                    <a:cubicBezTo>
                      <a:pt x="356" y="160"/>
                      <a:pt x="359" y="141"/>
                      <a:pt x="347" y="136"/>
                    </a:cubicBezTo>
                    <a:cubicBezTo>
                      <a:pt x="322" y="127"/>
                      <a:pt x="332" y="121"/>
                      <a:pt x="341" y="118"/>
                    </a:cubicBezTo>
                    <a:cubicBezTo>
                      <a:pt x="350" y="115"/>
                      <a:pt x="352" y="94"/>
                      <a:pt x="339" y="99"/>
                    </a:cubicBezTo>
                    <a:cubicBezTo>
                      <a:pt x="313" y="107"/>
                      <a:pt x="316" y="85"/>
                      <a:pt x="321" y="82"/>
                    </a:cubicBezTo>
                    <a:cubicBezTo>
                      <a:pt x="325" y="79"/>
                      <a:pt x="334" y="83"/>
                      <a:pt x="331" y="62"/>
                    </a:cubicBezTo>
                    <a:cubicBezTo>
                      <a:pt x="328" y="41"/>
                      <a:pt x="347" y="34"/>
                      <a:pt x="351" y="53"/>
                    </a:cubicBezTo>
                    <a:cubicBezTo>
                      <a:pt x="354" y="73"/>
                      <a:pt x="363" y="112"/>
                      <a:pt x="369" y="103"/>
                    </a:cubicBezTo>
                    <a:cubicBezTo>
                      <a:pt x="375" y="94"/>
                      <a:pt x="385" y="57"/>
                      <a:pt x="395" y="41"/>
                    </a:cubicBezTo>
                    <a:cubicBezTo>
                      <a:pt x="406" y="24"/>
                      <a:pt x="418" y="38"/>
                      <a:pt x="415" y="47"/>
                    </a:cubicBezTo>
                    <a:cubicBezTo>
                      <a:pt x="401" y="88"/>
                      <a:pt x="426" y="90"/>
                      <a:pt x="426" y="90"/>
                    </a:cubicBezTo>
                    <a:cubicBezTo>
                      <a:pt x="426" y="90"/>
                      <a:pt x="423" y="96"/>
                      <a:pt x="409" y="95"/>
                    </a:cubicBezTo>
                    <a:cubicBezTo>
                      <a:pt x="382" y="92"/>
                      <a:pt x="393" y="110"/>
                      <a:pt x="405" y="115"/>
                    </a:cubicBezTo>
                    <a:cubicBezTo>
                      <a:pt x="431" y="124"/>
                      <a:pt x="414" y="130"/>
                      <a:pt x="401" y="130"/>
                    </a:cubicBezTo>
                    <a:cubicBezTo>
                      <a:pt x="387" y="130"/>
                      <a:pt x="381" y="134"/>
                      <a:pt x="378" y="148"/>
                    </a:cubicBezTo>
                    <a:cubicBezTo>
                      <a:pt x="369" y="191"/>
                      <a:pt x="401" y="181"/>
                      <a:pt x="401" y="181"/>
                    </a:cubicBezTo>
                    <a:cubicBezTo>
                      <a:pt x="452" y="195"/>
                      <a:pt x="528" y="188"/>
                      <a:pt x="528" y="188"/>
                    </a:cubicBezTo>
                    <a:cubicBezTo>
                      <a:pt x="543" y="192"/>
                      <a:pt x="552" y="189"/>
                      <a:pt x="558" y="181"/>
                    </a:cubicBezTo>
                    <a:lnTo>
                      <a:pt x="558" y="103"/>
                    </a:lnTo>
                    <a:cubicBezTo>
                      <a:pt x="556" y="93"/>
                      <a:pt x="555" y="84"/>
                      <a:pt x="554" y="76"/>
                    </a:cubicBezTo>
                    <a:close/>
                    <a:moveTo>
                      <a:pt x="231" y="77"/>
                    </a:moveTo>
                    <a:cubicBezTo>
                      <a:pt x="233" y="65"/>
                      <a:pt x="249" y="69"/>
                      <a:pt x="249" y="69"/>
                    </a:cubicBezTo>
                    <a:cubicBezTo>
                      <a:pt x="249" y="69"/>
                      <a:pt x="278" y="79"/>
                      <a:pt x="290" y="78"/>
                    </a:cubicBezTo>
                    <a:cubicBezTo>
                      <a:pt x="301" y="76"/>
                      <a:pt x="318" y="93"/>
                      <a:pt x="293" y="93"/>
                    </a:cubicBezTo>
                    <a:cubicBezTo>
                      <a:pt x="267" y="93"/>
                      <a:pt x="228" y="104"/>
                      <a:pt x="231" y="77"/>
                    </a:cubicBezTo>
                    <a:close/>
                    <a:moveTo>
                      <a:pt x="171" y="195"/>
                    </a:moveTo>
                    <a:cubicBezTo>
                      <a:pt x="153" y="195"/>
                      <a:pt x="46" y="237"/>
                      <a:pt x="45" y="128"/>
                    </a:cubicBezTo>
                    <a:cubicBezTo>
                      <a:pt x="45" y="104"/>
                      <a:pt x="39" y="83"/>
                      <a:pt x="69" y="98"/>
                    </a:cubicBezTo>
                    <a:cubicBezTo>
                      <a:pt x="99" y="112"/>
                      <a:pt x="72" y="111"/>
                      <a:pt x="137" y="108"/>
                    </a:cubicBezTo>
                    <a:cubicBezTo>
                      <a:pt x="137" y="108"/>
                      <a:pt x="184" y="110"/>
                      <a:pt x="191" y="106"/>
                    </a:cubicBezTo>
                    <a:cubicBezTo>
                      <a:pt x="199" y="101"/>
                      <a:pt x="192" y="91"/>
                      <a:pt x="207" y="91"/>
                    </a:cubicBezTo>
                    <a:cubicBezTo>
                      <a:pt x="222" y="90"/>
                      <a:pt x="220" y="105"/>
                      <a:pt x="220" y="105"/>
                    </a:cubicBezTo>
                    <a:cubicBezTo>
                      <a:pt x="220" y="105"/>
                      <a:pt x="207" y="124"/>
                      <a:pt x="305" y="111"/>
                    </a:cubicBezTo>
                    <a:cubicBezTo>
                      <a:pt x="317" y="109"/>
                      <a:pt x="327" y="121"/>
                      <a:pt x="302" y="121"/>
                    </a:cubicBezTo>
                    <a:cubicBezTo>
                      <a:pt x="290" y="122"/>
                      <a:pt x="272" y="128"/>
                      <a:pt x="278" y="143"/>
                    </a:cubicBezTo>
                    <a:cubicBezTo>
                      <a:pt x="284" y="158"/>
                      <a:pt x="276" y="256"/>
                      <a:pt x="276" y="256"/>
                    </a:cubicBezTo>
                    <a:cubicBezTo>
                      <a:pt x="276" y="256"/>
                      <a:pt x="271" y="274"/>
                      <a:pt x="262" y="245"/>
                    </a:cubicBezTo>
                    <a:cubicBezTo>
                      <a:pt x="259" y="235"/>
                      <a:pt x="262" y="144"/>
                      <a:pt x="260" y="137"/>
                    </a:cubicBezTo>
                    <a:cubicBezTo>
                      <a:pt x="259" y="129"/>
                      <a:pt x="217" y="122"/>
                      <a:pt x="215" y="154"/>
                    </a:cubicBezTo>
                    <a:cubicBezTo>
                      <a:pt x="214" y="185"/>
                      <a:pt x="205" y="195"/>
                      <a:pt x="171" y="195"/>
                    </a:cubicBezTo>
                    <a:close/>
                    <a:moveTo>
                      <a:pt x="237" y="231"/>
                    </a:moveTo>
                    <a:cubicBezTo>
                      <a:pt x="230" y="240"/>
                      <a:pt x="219" y="247"/>
                      <a:pt x="223" y="225"/>
                    </a:cubicBezTo>
                    <a:cubicBezTo>
                      <a:pt x="228" y="202"/>
                      <a:pt x="232" y="170"/>
                      <a:pt x="232" y="155"/>
                    </a:cubicBezTo>
                    <a:cubicBezTo>
                      <a:pt x="232" y="155"/>
                      <a:pt x="244" y="135"/>
                      <a:pt x="247" y="158"/>
                    </a:cubicBezTo>
                    <a:cubicBezTo>
                      <a:pt x="250" y="181"/>
                      <a:pt x="244" y="221"/>
                      <a:pt x="237" y="231"/>
                    </a:cubicBezTo>
                    <a:close/>
                    <a:moveTo>
                      <a:pt x="326" y="292"/>
                    </a:moveTo>
                    <a:cubicBezTo>
                      <a:pt x="327" y="320"/>
                      <a:pt x="355" y="400"/>
                      <a:pt x="286" y="399"/>
                    </a:cubicBezTo>
                    <a:cubicBezTo>
                      <a:pt x="217" y="398"/>
                      <a:pt x="214" y="409"/>
                      <a:pt x="215" y="321"/>
                    </a:cubicBezTo>
                    <a:cubicBezTo>
                      <a:pt x="216" y="236"/>
                      <a:pt x="225" y="253"/>
                      <a:pt x="230" y="264"/>
                    </a:cubicBezTo>
                    <a:cubicBezTo>
                      <a:pt x="230" y="264"/>
                      <a:pt x="253" y="318"/>
                      <a:pt x="309" y="277"/>
                    </a:cubicBezTo>
                    <a:cubicBezTo>
                      <a:pt x="319" y="269"/>
                      <a:pt x="324" y="263"/>
                      <a:pt x="326" y="292"/>
                    </a:cubicBezTo>
                    <a:close/>
                    <a:moveTo>
                      <a:pt x="318" y="133"/>
                    </a:moveTo>
                    <a:cubicBezTo>
                      <a:pt x="338" y="148"/>
                      <a:pt x="316" y="165"/>
                      <a:pt x="316" y="165"/>
                    </a:cubicBezTo>
                    <a:cubicBezTo>
                      <a:pt x="316" y="165"/>
                      <a:pt x="302" y="189"/>
                      <a:pt x="313" y="213"/>
                    </a:cubicBezTo>
                    <a:cubicBezTo>
                      <a:pt x="324" y="237"/>
                      <a:pt x="324" y="265"/>
                      <a:pt x="301" y="239"/>
                    </a:cubicBezTo>
                    <a:cubicBezTo>
                      <a:pt x="279" y="214"/>
                      <a:pt x="293" y="156"/>
                      <a:pt x="299" y="144"/>
                    </a:cubicBezTo>
                    <a:cubicBezTo>
                      <a:pt x="299" y="144"/>
                      <a:pt x="299" y="118"/>
                      <a:pt x="318" y="133"/>
                    </a:cubicBezTo>
                    <a:close/>
                    <a:moveTo>
                      <a:pt x="507" y="179"/>
                    </a:moveTo>
                    <a:cubicBezTo>
                      <a:pt x="498" y="185"/>
                      <a:pt x="507" y="179"/>
                      <a:pt x="465" y="177"/>
                    </a:cubicBezTo>
                    <a:cubicBezTo>
                      <a:pt x="423" y="176"/>
                      <a:pt x="461" y="162"/>
                      <a:pt x="461" y="162"/>
                    </a:cubicBezTo>
                    <a:cubicBezTo>
                      <a:pt x="565" y="166"/>
                      <a:pt x="516" y="173"/>
                      <a:pt x="507" y="179"/>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69" name="任意多边形 1349868"/>
              <p:cNvSpPr/>
              <p:nvPr/>
            </p:nvSpPr>
            <p:spPr>
              <a:xfrm>
                <a:off x="3621" y="1287"/>
                <a:ext cx="238" cy="283"/>
              </a:xfrm>
              <a:custGeom>
                <a:rect l="l" t="t" r="r" b="b"/>
                <a:pathLst>
                  <a:path w="47" h="56">
                    <a:moveTo>
                      <a:pt x="40" y="15"/>
                    </a:moveTo>
                    <a:cubicBezTo>
                      <a:pt x="37" y="0"/>
                      <a:pt x="0" y="23"/>
                      <a:pt x="27" y="56"/>
                    </a:cubicBezTo>
                    <a:cubicBezTo>
                      <a:pt x="27" y="56"/>
                      <a:pt x="47" y="49"/>
                      <a:pt x="40" y="15"/>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70" name="任意多边形 1349869"/>
              <p:cNvSpPr/>
              <p:nvPr/>
            </p:nvSpPr>
            <p:spPr>
              <a:xfrm>
                <a:off x="3403" y="1403"/>
                <a:ext cx="208" cy="379"/>
              </a:xfrm>
              <a:custGeom>
                <a:rect l="l" t="t" r="r" b="b"/>
                <a:pathLst>
                  <a:path w="41" h="75">
                    <a:moveTo>
                      <a:pt x="19" y="27"/>
                    </a:moveTo>
                    <a:cubicBezTo>
                      <a:pt x="0" y="54"/>
                      <a:pt x="6" y="63"/>
                      <a:pt x="12" y="69"/>
                    </a:cubicBezTo>
                    <a:cubicBezTo>
                      <a:pt x="18" y="75"/>
                      <a:pt x="30" y="74"/>
                      <a:pt x="40" y="45"/>
                    </a:cubicBezTo>
                    <a:cubicBezTo>
                      <a:pt x="40" y="45"/>
                      <a:pt x="32" y="31"/>
                      <a:pt x="37" y="24"/>
                    </a:cubicBezTo>
                    <a:cubicBezTo>
                      <a:pt x="41" y="16"/>
                      <a:pt x="38" y="0"/>
                      <a:pt x="19" y="27"/>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71" name="任意多边形 1349870"/>
              <p:cNvSpPr/>
              <p:nvPr/>
            </p:nvSpPr>
            <p:spPr>
              <a:xfrm>
                <a:off x="3272" y="645"/>
                <a:ext cx="683" cy="318"/>
              </a:xfrm>
              <a:custGeom>
                <a:rect l="l" t="t" r="r" b="b"/>
                <a:pathLst>
                  <a:path w="135" h="62">
                    <a:moveTo>
                      <a:pt x="112" y="4"/>
                    </a:moveTo>
                    <a:cubicBezTo>
                      <a:pt x="105" y="9"/>
                      <a:pt x="24" y="4"/>
                      <a:pt x="24" y="4"/>
                    </a:cubicBezTo>
                    <a:cubicBezTo>
                      <a:pt x="15" y="4"/>
                      <a:pt x="3" y="1"/>
                      <a:pt x="2" y="25"/>
                    </a:cubicBezTo>
                    <a:cubicBezTo>
                      <a:pt x="0" y="63"/>
                      <a:pt x="48" y="58"/>
                      <a:pt x="60" y="58"/>
                    </a:cubicBezTo>
                    <a:cubicBezTo>
                      <a:pt x="72" y="58"/>
                      <a:pt x="84" y="48"/>
                      <a:pt x="96" y="54"/>
                    </a:cubicBezTo>
                    <a:cubicBezTo>
                      <a:pt x="96" y="54"/>
                      <a:pt x="107" y="63"/>
                      <a:pt x="113" y="53"/>
                    </a:cubicBezTo>
                    <a:cubicBezTo>
                      <a:pt x="135" y="13"/>
                      <a:pt x="120" y="0"/>
                      <a:pt x="112" y="4"/>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72" name="任意多边形 1349871"/>
              <p:cNvSpPr/>
              <p:nvPr/>
            </p:nvSpPr>
            <p:spPr>
              <a:xfrm>
                <a:off x="4046" y="1545"/>
                <a:ext cx="490" cy="515"/>
              </a:xfrm>
              <a:custGeom>
                <a:rect l="l" t="t" r="r" b="b"/>
                <a:pathLst>
                  <a:path w="97" h="102">
                    <a:moveTo>
                      <a:pt x="67" y="5"/>
                    </a:moveTo>
                    <a:cubicBezTo>
                      <a:pt x="55" y="10"/>
                      <a:pt x="31" y="5"/>
                      <a:pt x="31" y="5"/>
                    </a:cubicBezTo>
                    <a:cubicBezTo>
                      <a:pt x="0" y="6"/>
                      <a:pt x="16" y="39"/>
                      <a:pt x="12" y="57"/>
                    </a:cubicBezTo>
                    <a:cubicBezTo>
                      <a:pt x="8" y="76"/>
                      <a:pt x="63" y="102"/>
                      <a:pt x="79" y="62"/>
                    </a:cubicBezTo>
                    <a:cubicBezTo>
                      <a:pt x="97" y="20"/>
                      <a:pt x="79" y="0"/>
                      <a:pt x="67" y="5"/>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73" name="任意多边形 1349872"/>
              <p:cNvSpPr/>
              <p:nvPr/>
            </p:nvSpPr>
            <p:spPr>
              <a:xfrm>
                <a:off x="5173" y="1024"/>
                <a:ext cx="501" cy="96"/>
              </a:xfrm>
              <a:custGeom>
                <a:rect l="l" t="t" r="r" b="b"/>
                <a:pathLst>
                  <a:path w="99" h="19">
                    <a:moveTo>
                      <a:pt x="15" y="0"/>
                    </a:moveTo>
                    <a:cubicBezTo>
                      <a:pt x="0" y="0"/>
                      <a:pt x="19" y="19"/>
                      <a:pt x="40" y="15"/>
                    </a:cubicBezTo>
                    <a:cubicBezTo>
                      <a:pt x="99" y="1"/>
                      <a:pt x="15" y="0"/>
                      <a:pt x="15" y="0"/>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74" name="任意多边形 1349873"/>
              <p:cNvSpPr/>
              <p:nvPr/>
            </p:nvSpPr>
            <p:spPr>
              <a:xfrm>
                <a:off x="5340" y="1004"/>
                <a:ext cx="385" cy="237"/>
              </a:xfrm>
              <a:custGeom>
                <a:rect l="l" t="t" r="r" b="b"/>
                <a:pathLst>
                  <a:path w="76" h="47">
                    <a:moveTo>
                      <a:pt x="21" y="37"/>
                    </a:moveTo>
                    <a:cubicBezTo>
                      <a:pt x="21" y="37"/>
                      <a:pt x="50" y="47"/>
                      <a:pt x="70" y="17"/>
                    </a:cubicBezTo>
                    <a:cubicBezTo>
                      <a:pt x="76" y="7"/>
                      <a:pt x="65" y="0"/>
                      <a:pt x="48" y="3"/>
                    </a:cubicBezTo>
                    <a:cubicBezTo>
                      <a:pt x="39" y="5"/>
                      <a:pt x="39" y="32"/>
                      <a:pt x="19" y="32"/>
                    </a:cubicBezTo>
                    <a:cubicBezTo>
                      <a:pt x="0" y="32"/>
                      <a:pt x="21" y="37"/>
                      <a:pt x="21" y="37"/>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75" name="任意多边形 1349874"/>
              <p:cNvSpPr/>
              <p:nvPr/>
            </p:nvSpPr>
            <p:spPr>
              <a:xfrm>
                <a:off x="5325" y="1201"/>
                <a:ext cx="415" cy="187"/>
              </a:xfrm>
              <a:custGeom>
                <a:rect l="l" t="t" r="r" b="b"/>
                <a:pathLst>
                  <a:path w="82" h="37">
                    <a:moveTo>
                      <a:pt x="72" y="6"/>
                    </a:moveTo>
                    <a:cubicBezTo>
                      <a:pt x="57" y="23"/>
                      <a:pt x="24" y="17"/>
                      <a:pt x="24" y="17"/>
                    </a:cubicBezTo>
                    <a:cubicBezTo>
                      <a:pt x="24" y="17"/>
                      <a:pt x="0" y="16"/>
                      <a:pt x="17" y="26"/>
                    </a:cubicBezTo>
                    <a:cubicBezTo>
                      <a:pt x="33" y="37"/>
                      <a:pt x="53" y="32"/>
                      <a:pt x="76" y="23"/>
                    </a:cubicBezTo>
                    <a:cubicBezTo>
                      <a:pt x="78" y="22"/>
                      <a:pt x="80" y="21"/>
                      <a:pt x="82" y="20"/>
                    </a:cubicBezTo>
                    <a:lnTo>
                      <a:pt x="82" y="0"/>
                    </a:lnTo>
                    <a:cubicBezTo>
                      <a:pt x="79" y="1"/>
                      <a:pt x="75" y="2"/>
                      <a:pt x="72" y="6"/>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76" name="任意多边形 1349875"/>
              <p:cNvSpPr/>
              <p:nvPr/>
            </p:nvSpPr>
            <p:spPr>
              <a:xfrm>
                <a:off x="5001" y="1378"/>
                <a:ext cx="698" cy="167"/>
              </a:xfrm>
              <a:custGeom>
                <a:rect l="l" t="t" r="r" b="b"/>
                <a:pathLst>
                  <a:path w="138" h="33">
                    <a:moveTo>
                      <a:pt x="21" y="1"/>
                    </a:moveTo>
                    <a:cubicBezTo>
                      <a:pt x="21" y="1"/>
                      <a:pt x="0" y="8"/>
                      <a:pt x="8" y="14"/>
                    </a:cubicBezTo>
                    <a:cubicBezTo>
                      <a:pt x="15" y="20"/>
                      <a:pt x="48" y="22"/>
                      <a:pt x="57" y="22"/>
                    </a:cubicBezTo>
                    <a:cubicBezTo>
                      <a:pt x="66" y="22"/>
                      <a:pt x="96" y="33"/>
                      <a:pt x="117" y="23"/>
                    </a:cubicBezTo>
                    <a:cubicBezTo>
                      <a:pt x="138" y="12"/>
                      <a:pt x="123" y="9"/>
                      <a:pt x="114" y="8"/>
                    </a:cubicBezTo>
                    <a:cubicBezTo>
                      <a:pt x="105" y="6"/>
                      <a:pt x="102" y="0"/>
                      <a:pt x="82" y="3"/>
                    </a:cubicBezTo>
                    <a:cubicBezTo>
                      <a:pt x="37" y="11"/>
                      <a:pt x="21" y="1"/>
                      <a:pt x="21" y="1"/>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77" name="任意多边形 1349876"/>
              <p:cNvSpPr/>
              <p:nvPr/>
            </p:nvSpPr>
            <p:spPr>
              <a:xfrm>
                <a:off x="5077" y="1540"/>
                <a:ext cx="567" cy="146"/>
              </a:xfrm>
              <a:custGeom>
                <a:rect l="l" t="t" r="r" b="b"/>
                <a:pathLst>
                  <a:path w="112" h="28">
                    <a:moveTo>
                      <a:pt x="98" y="19"/>
                    </a:moveTo>
                    <a:cubicBezTo>
                      <a:pt x="112" y="13"/>
                      <a:pt x="111" y="0"/>
                      <a:pt x="103" y="4"/>
                    </a:cubicBezTo>
                    <a:cubicBezTo>
                      <a:pt x="96" y="9"/>
                      <a:pt x="83" y="10"/>
                      <a:pt x="74" y="10"/>
                    </a:cubicBezTo>
                    <a:cubicBezTo>
                      <a:pt x="65" y="11"/>
                      <a:pt x="45" y="3"/>
                      <a:pt x="36" y="6"/>
                    </a:cubicBezTo>
                    <a:cubicBezTo>
                      <a:pt x="27" y="9"/>
                      <a:pt x="2" y="4"/>
                      <a:pt x="2" y="4"/>
                    </a:cubicBezTo>
                    <a:cubicBezTo>
                      <a:pt x="0" y="29"/>
                      <a:pt x="83" y="25"/>
                      <a:pt x="98" y="19"/>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78" name="任意多边形 1349877"/>
              <p:cNvSpPr/>
              <p:nvPr/>
            </p:nvSpPr>
            <p:spPr>
              <a:xfrm>
                <a:off x="5042" y="1656"/>
                <a:ext cx="581" cy="480"/>
              </a:xfrm>
              <a:custGeom>
                <a:rect l="l" t="t" r="r" b="b"/>
                <a:pathLst>
                  <a:path w="115" h="95">
                    <a:moveTo>
                      <a:pt x="3" y="53"/>
                    </a:moveTo>
                    <a:cubicBezTo>
                      <a:pt x="5" y="60"/>
                      <a:pt x="14" y="68"/>
                      <a:pt x="26" y="54"/>
                    </a:cubicBezTo>
                    <a:cubicBezTo>
                      <a:pt x="48" y="29"/>
                      <a:pt x="48" y="72"/>
                      <a:pt x="50" y="77"/>
                    </a:cubicBezTo>
                    <a:cubicBezTo>
                      <a:pt x="51" y="81"/>
                      <a:pt x="54" y="95"/>
                      <a:pt x="59" y="84"/>
                    </a:cubicBezTo>
                    <a:cubicBezTo>
                      <a:pt x="63" y="74"/>
                      <a:pt x="70" y="39"/>
                      <a:pt x="81" y="52"/>
                    </a:cubicBezTo>
                    <a:cubicBezTo>
                      <a:pt x="100" y="76"/>
                      <a:pt x="115" y="54"/>
                      <a:pt x="111" y="52"/>
                    </a:cubicBezTo>
                    <a:cubicBezTo>
                      <a:pt x="106" y="51"/>
                      <a:pt x="79" y="37"/>
                      <a:pt x="79" y="27"/>
                    </a:cubicBezTo>
                    <a:cubicBezTo>
                      <a:pt x="79" y="16"/>
                      <a:pt x="42" y="0"/>
                      <a:pt x="37" y="16"/>
                    </a:cubicBezTo>
                    <a:cubicBezTo>
                      <a:pt x="33" y="33"/>
                      <a:pt x="12" y="41"/>
                      <a:pt x="12" y="41"/>
                    </a:cubicBezTo>
                    <a:cubicBezTo>
                      <a:pt x="0" y="44"/>
                      <a:pt x="2" y="45"/>
                      <a:pt x="3" y="53"/>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349879" name="任意多边形 1349878"/>
              <p:cNvSpPr/>
              <p:nvPr/>
            </p:nvSpPr>
            <p:spPr>
              <a:xfrm>
                <a:off x="5421" y="1464"/>
                <a:ext cx="329" cy="854"/>
              </a:xfrm>
              <a:custGeom>
                <a:rect l="l" t="t" r="r" b="b"/>
                <a:pathLst>
                  <a:path w="65" h="169">
                    <a:moveTo>
                      <a:pt x="51" y="40"/>
                    </a:moveTo>
                    <a:cubicBezTo>
                      <a:pt x="44" y="46"/>
                      <a:pt x="30" y="49"/>
                      <a:pt x="22" y="49"/>
                    </a:cubicBezTo>
                    <a:cubicBezTo>
                      <a:pt x="13" y="48"/>
                      <a:pt x="14" y="56"/>
                      <a:pt x="22" y="59"/>
                    </a:cubicBezTo>
                    <a:cubicBezTo>
                      <a:pt x="30" y="62"/>
                      <a:pt x="49" y="75"/>
                      <a:pt x="50" y="90"/>
                    </a:cubicBezTo>
                    <a:cubicBezTo>
                      <a:pt x="50" y="104"/>
                      <a:pt x="51" y="115"/>
                      <a:pt x="34" y="118"/>
                    </a:cubicBezTo>
                    <a:cubicBezTo>
                      <a:pt x="18" y="122"/>
                      <a:pt x="3" y="124"/>
                      <a:pt x="0" y="148"/>
                    </a:cubicBezTo>
                    <a:cubicBezTo>
                      <a:pt x="0" y="148"/>
                      <a:pt x="10" y="154"/>
                      <a:pt x="17" y="155"/>
                    </a:cubicBezTo>
                    <a:cubicBezTo>
                      <a:pt x="23" y="155"/>
                      <a:pt x="42" y="163"/>
                      <a:pt x="47" y="166"/>
                    </a:cubicBezTo>
                    <a:cubicBezTo>
                      <a:pt x="51" y="169"/>
                      <a:pt x="58" y="167"/>
                      <a:pt x="63" y="162"/>
                    </a:cubicBezTo>
                    <a:lnTo>
                      <a:pt x="65" y="0"/>
                    </a:lnTo>
                    <a:cubicBezTo>
                      <a:pt x="64" y="8"/>
                      <a:pt x="58" y="36"/>
                      <a:pt x="51" y="40"/>
                    </a:cubicBezTo>
                    <a:close/>
                  </a:path>
                </a:pathLst>
              </a:custGeom>
              <a:solidFill>
                <a:schemeClr val="bg1"/>
              </a:solidFill>
              <a:ln w="0">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sp>
        <p:nvSpPr>
          <p:cNvPr id="1349880" name="标题 1349879"/>
          <p:cNvSpPr>
            <a:spLocks noGrp="1" noRot="1"/>
          </p:cNvSpPr>
          <p:nvPr>
            <p:ph type="title"/>
          </p:nvPr>
        </p:nvSpPr>
        <p:spPr>
          <a:xfrm>
            <a:off x="298450" y="228600"/>
            <a:ext cx="854075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349881" name="文本占位符 1349880"/>
          <p:cNvSpPr>
            <a:spLocks noGrp="1" noRot="1"/>
          </p:cNvSpPr>
          <p:nvPr>
            <p:ph type="body" idx="1"/>
          </p:nvPr>
        </p:nvSpPr>
        <p:spPr>
          <a:xfrm>
            <a:off x="609600" y="1600200"/>
            <a:ext cx="8153400" cy="4498975"/>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349882" name="日期占位符 1349881"/>
          <p:cNvSpPr>
            <a:spLocks noGrp="1"/>
          </p:cNvSpPr>
          <p:nvPr>
            <p:ph type="dt" sz="half" idx="2"/>
          </p:nvPr>
        </p:nvSpPr>
        <p:spPr>
          <a:xfrm>
            <a:off x="298450" y="6245225"/>
            <a:ext cx="2289175" cy="47625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lang="zh-CN" altLang="en-US">
              <a:latin typeface="Arial" pitchFamily="34" charset="0"/>
            </a:endParaRPr>
          </a:p>
        </p:txBody>
      </p:sp>
      <p:sp>
        <p:nvSpPr>
          <p:cNvPr id="1349883" name="页脚占位符 1349882"/>
          <p:cNvSpPr>
            <a:spLocks noGrp="1"/>
          </p:cNvSpPr>
          <p:nvPr>
            <p:ph type="ftr" sz="quarter" idx="3"/>
          </p:nvPr>
        </p:nvSpPr>
        <p:spPr>
          <a:xfrm>
            <a:off x="3121025" y="6245225"/>
            <a:ext cx="2895600" cy="47625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lang="zh-CN" altLang="en-US">
              <a:latin typeface="Arial" pitchFamily="34" charset="0"/>
            </a:endParaRPr>
          </a:p>
        </p:txBody>
      </p:sp>
      <p:sp>
        <p:nvSpPr>
          <p:cNvPr id="1349884" name="灯片编号占位符 1349883"/>
          <p:cNvSpPr>
            <a:spLocks noGrp="1"/>
          </p:cNvSpPr>
          <p:nvPr>
            <p:ph type="sldNum" sz="quarter" idx="4"/>
          </p:nvPr>
        </p:nvSpPr>
        <p:spPr>
          <a:xfrm>
            <a:off x="6550025" y="6245225"/>
            <a:ext cx="2289175" cy="47625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hf hdr="0" ftr="0" dt="0"/>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
          <a:schemeClr val="hlink"/>
        </a:buClr>
        <a:buFont typeface="Wingdings" panose="05000000000000000000" pitchFamily="2" charset="2"/>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png" /><Relationship Id="rId11" Type="http://schemas.openxmlformats.org/officeDocument/2006/relationships/image" Target="../media/image3.png" /><Relationship Id="rId12" Type="http://schemas.openxmlformats.org/officeDocument/2006/relationships/image" Target="../media/image4.wmf" /><Relationship Id="rId2" Type="http://schemas.openxmlformats.org/officeDocument/2006/relationships/notesSlide" Target="../notesSlides/notesSlide1.xml"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emf" /><Relationship Id="rId3" Type="http://schemas.openxmlformats.org/officeDocument/2006/relationships/image" Target="../media/image9.emf"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7.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7.png" /><Relationship Id="rId5" Type="http://schemas.openxmlformats.org/officeDocument/2006/relationships/image" Target="../media/image12.emf" /><Relationship Id="rId6" Type="http://schemas.openxmlformats.org/officeDocument/2006/relationships/image" Target="../media/image13.emf"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1512007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1746" name="标题 1311745"/>
          <p:cNvSpPr>
            <a:spLocks noGrp="1" noRot="1"/>
          </p:cNvSpPr>
          <p:nvPr>
            <p:ph type="ctrTitle"/>
          </p:nvPr>
        </p:nvSpPr>
        <p:spPr>
          <a:xfrm>
            <a:off x="323850" y="1125538"/>
            <a:ext cx="8383588" cy="1584325"/>
          </a:xfrm>
        </p:spPr>
        <p:txBody>
          <a:bodyPr vert="horz" wrap="square" lIns="91440" tIns="45720" rIns="91440" bIns="45720" anchor="b" anchorCtr="0"/>
          <a:lstStyle/>
          <a:p>
            <a:pPr defTabSz="914400">
              <a:buSzTx/>
              <a:buFontTx/>
              <a:buNone/>
            </a:pPr>
            <a:r>
              <a:rPr lang="en-US" altLang="zh-CN" b="1" kern="1200" baseline="0">
                <a:solidFill>
                  <a:schemeClr val="tx1"/>
                </a:solidFill>
                <a:latin typeface="Arial" pitchFamily="34" charset="0"/>
                <a:ea typeface="宋体" panose="02010600030101010101" pitchFamily="2" charset="-122"/>
              </a:rPr>
              <a:t>PTN</a:t>
            </a:r>
            <a:r>
              <a:rPr lang="zh-CN" altLang="en-US" b="1" kern="1200" baseline="0">
                <a:solidFill>
                  <a:schemeClr val="tx1"/>
                </a:solidFill>
                <a:latin typeface="Arial" pitchFamily="34" charset="0"/>
                <a:ea typeface="宋体" panose="02010600030101010101" pitchFamily="2" charset="-122"/>
              </a:rPr>
              <a:t>技术介绍</a:t>
            </a:r>
            <a:endParaRPr lang="zh-CN" altLang="en-US" b="1" kern="1200" baseline="0">
              <a:solidFill>
                <a:schemeClr val="tx1"/>
              </a:solidFill>
              <a:latin typeface="Arial" pitchFamily="34" charset="0"/>
              <a:ea typeface="宋体" panose="02010600030101010101" pitchFamily="2" charset="-122"/>
            </a:endParaRPr>
          </a:p>
        </p:txBody>
      </p:sp>
      <p:sp>
        <p:nvSpPr>
          <p:cNvPr id="1311747" name="副标题 1311746"/>
          <p:cNvSpPr>
            <a:spLocks noGrp="1" noRot="1"/>
          </p:cNvSpPr>
          <p:nvPr>
            <p:ph type="subTitle" idx="1"/>
          </p:nvPr>
        </p:nvSpPr>
        <p:spPr>
          <a:xfrm>
            <a:off x="1370013" y="3795713"/>
            <a:ext cx="6407150" cy="792162"/>
          </a:xfrm>
        </p:spPr>
        <p:txBody>
          <a:bodyPr anchor="t" anchorCtr="0"/>
          <a:lstStyle/>
          <a:p>
            <a:pPr defTabSz="914400">
              <a:lnSpc>
                <a:spcPct val="80000"/>
              </a:lnSpc>
              <a:buSzTx/>
            </a:pPr>
            <a:r>
              <a:rPr lang="zh-CN" altLang="en-US" sz="2400" b="1" kern="1200" baseline="0">
                <a:effectLst>
                  <a:outerShdw blurRad="38100" dist="38100" dir="2700000">
                    <a:srgbClr val="C0C0C0"/>
                  </a:outerShdw>
                </a:effectLst>
                <a:latin typeface="Arial" pitchFamily="34" charset="0"/>
                <a:ea typeface="宋体" panose="02010600030101010101" pitchFamily="2" charset="-122"/>
              </a:rPr>
              <a:t>徐严</a:t>
            </a:r>
            <a:endParaRPr lang="zh-CN" altLang="en-US" sz="2400" b="1" kern="1200" baseline="0">
              <a:effectLst>
                <a:outerShdw blurRad="38100" dist="38100" dir="2700000">
                  <a:srgbClr val="C0C0C0"/>
                </a:outerShdw>
              </a:effectLst>
              <a:latin typeface="Arial" pitchFamily="34" charset="0"/>
              <a:ea typeface="宋体" panose="02010600030101010101" pitchFamily="2" charset="-122"/>
            </a:endParaRPr>
          </a:p>
          <a:p>
            <a:pPr defTabSz="914400">
              <a:lnSpc>
                <a:spcPct val="80000"/>
              </a:lnSpc>
              <a:buSzTx/>
            </a:pPr>
            <a:r>
              <a:rPr lang="en-US" altLang="zh-CN" sz="2400" b="1" kern="1200" baseline="0">
                <a:effectLst>
                  <a:outerShdw blurRad="38100" dist="38100" dir="2700000">
                    <a:srgbClr val="C0C0C0"/>
                  </a:outerShdw>
                </a:effectLst>
                <a:latin typeface="Arial" pitchFamily="34" charset="0"/>
                <a:ea typeface="宋体" panose="02010600030101010101" pitchFamily="2" charset="-122"/>
              </a:rPr>
              <a:t>2011</a:t>
            </a:r>
            <a:r>
              <a:rPr lang="zh-CN" altLang="en-US" sz="2400" b="1" kern="1200" baseline="0">
                <a:effectLst>
                  <a:outerShdw blurRad="38100" dist="38100" dir="2700000">
                    <a:srgbClr val="C0C0C0"/>
                  </a:outerShdw>
                </a:effectLst>
                <a:latin typeface="Arial" pitchFamily="34" charset="0"/>
                <a:ea typeface="宋体" panose="02010600030101010101" pitchFamily="2" charset="-122"/>
              </a:rPr>
              <a:t>年</a:t>
            </a:r>
            <a:r>
              <a:rPr lang="en-US" altLang="zh-CN" sz="2400" b="1" kern="1200" baseline="0">
                <a:effectLst>
                  <a:outerShdw blurRad="38100" dist="38100" dir="2700000">
                    <a:srgbClr val="C0C0C0"/>
                  </a:outerShdw>
                </a:effectLst>
                <a:latin typeface="Arial" pitchFamily="34" charset="0"/>
                <a:ea typeface="宋体" panose="02010600030101010101" pitchFamily="2" charset="-122"/>
              </a:rPr>
              <a:t>12</a:t>
            </a:r>
            <a:r>
              <a:rPr lang="zh-CN" altLang="en-US" sz="2400" b="1" kern="1200" baseline="0">
                <a:effectLst>
                  <a:outerShdw blurRad="38100" dist="38100" dir="2700000">
                    <a:srgbClr val="C0C0C0"/>
                  </a:outerShdw>
                </a:effectLst>
                <a:latin typeface="Arial" pitchFamily="34" charset="0"/>
                <a:ea typeface="宋体" panose="02010600030101010101" pitchFamily="2" charset="-122"/>
              </a:rPr>
              <a:t>月</a:t>
            </a:r>
            <a:endParaRPr lang="zh-CN" altLang="en-US" sz="2400" b="1" kern="1200" baseline="0">
              <a:effectLst>
                <a:outerShdw blurRad="38100" dist="38100" dir="2700000">
                  <a:srgbClr val="C0C0C0"/>
                </a:outerShdw>
              </a:effectLst>
              <a:latin typeface="Arial" pitchFamily="34" charset="0"/>
              <a:ea typeface="宋体" panose="02010600030101010101" pitchFamily="2" charset="-122"/>
            </a:endParaRPr>
          </a:p>
        </p:txBody>
      </p:sp>
      <p:sp>
        <p:nvSpPr>
          <p:cNvPr id="1311748" name="TextBox 1311747"/>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2</a:t>
            </a:fld>
            <a:endParaRPr lang="zh-CN" altLang="en-US">
              <a:latin typeface="Arial" pitchFamily="34" charset="0"/>
            </a:endParaRPr>
          </a:p>
        </p:txBody>
      </p:sp>
      <p:sp>
        <p:nvSpPr>
          <p:cNvPr id="1352706" name="标题 1352705"/>
          <p:cNvSpPr>
            <a:spLocks noGrp="1" noRot="1"/>
          </p:cNvSpPr>
          <p:nvPr>
            <p:ph type="title"/>
          </p:nvPr>
        </p:nvSpPr>
        <p:spPr/>
        <p:txBody>
          <a:bodyPr anchor="ctr" anchorCtr="0"/>
          <a:lstStyle/>
          <a:p>
            <a:r>
              <a:rPr lang="zh-CN" altLang="en-US"/>
              <a:t>为什么要使用</a:t>
            </a:r>
            <a:r>
              <a:rPr lang="en-US" altLang="zh-CN"/>
              <a:t>PTN</a:t>
            </a:r>
            <a:endParaRPr lang="en-US" altLang="zh-CN"/>
          </a:p>
        </p:txBody>
      </p:sp>
      <p:sp>
        <p:nvSpPr>
          <p:cNvPr id="1352707" name="文本占位符 1352706"/>
          <p:cNvSpPr>
            <a:spLocks noGrp="1" noRot="1"/>
          </p:cNvSpPr>
          <p:nvPr>
            <p:ph type="body" idx="4294967295"/>
          </p:nvPr>
        </p:nvSpPr>
        <p:spPr>
          <a:xfrm>
            <a:off x="609600" y="1600200"/>
            <a:ext cx="8153400" cy="4498975"/>
          </a:xfrm>
        </p:spPr>
        <p:txBody>
          <a:bodyPr/>
          <a:lstStyle/>
          <a:p>
            <a:pPr marL="609600" indent="-609600">
              <a:lnSpc>
                <a:spcPct val="80000"/>
              </a:lnSpc>
            </a:pPr>
            <a:r>
              <a:rPr lang="zh-CN" altLang="en-US" sz="2000"/>
              <a:t>业务</a:t>
            </a:r>
            <a:r>
              <a:rPr lang="en-US" altLang="zh-CN" sz="2000"/>
              <a:t>IP</a:t>
            </a:r>
            <a:r>
              <a:rPr lang="zh-CN" altLang="en-US" sz="2000"/>
              <a:t>化和大颗粒化，导致城域网将由主要承载现有</a:t>
            </a:r>
            <a:r>
              <a:rPr lang="en-US" altLang="zh-CN" sz="2000"/>
              <a:t>E1/STM-1(2M/155M</a:t>
            </a:r>
            <a:r>
              <a:rPr lang="zh-CN" altLang="en-US" sz="2000"/>
              <a:t>速率</a:t>
            </a:r>
            <a:r>
              <a:rPr lang="en-US" altLang="zh-CN" sz="2000"/>
              <a:t>)TDM</a:t>
            </a:r>
            <a:r>
              <a:rPr lang="zh-CN" altLang="en-US" sz="2000"/>
              <a:t>业务逐渐转向承载</a:t>
            </a:r>
            <a:r>
              <a:rPr lang="en-US" altLang="zh-CN" sz="2000"/>
              <a:t>FE/GE(10M/100M/1000M</a:t>
            </a:r>
            <a:r>
              <a:rPr lang="zh-CN" altLang="en-US" sz="2000"/>
              <a:t>速率</a:t>
            </a:r>
            <a:r>
              <a:rPr lang="en-US" altLang="zh-CN" sz="2000"/>
              <a:t>)IP</a:t>
            </a:r>
            <a:r>
              <a:rPr lang="zh-CN" altLang="en-US" sz="2000"/>
              <a:t>业务。</a:t>
            </a:r>
            <a:endParaRPr lang="zh-CN" altLang="en-US" sz="2000"/>
          </a:p>
          <a:p>
            <a:pPr marL="990600" lvl="1" indent="-533400">
              <a:lnSpc>
                <a:spcPct val="80000"/>
              </a:lnSpc>
            </a:pPr>
            <a:r>
              <a:rPr lang="zh-CN" altLang="en-US" sz="1800" b="1">
                <a:solidFill>
                  <a:srgbClr val="FF0000"/>
                </a:solidFill>
              </a:rPr>
              <a:t>城域网技术需要由现有“以</a:t>
            </a:r>
            <a:r>
              <a:rPr lang="en-US" altLang="zh-CN" sz="1800" b="1">
                <a:solidFill>
                  <a:srgbClr val="FF0000"/>
                </a:solidFill>
              </a:rPr>
              <a:t>TDM</a:t>
            </a:r>
            <a:r>
              <a:rPr lang="zh-CN" altLang="en-US" sz="1800" b="1">
                <a:solidFill>
                  <a:srgbClr val="FF0000"/>
                </a:solidFill>
              </a:rPr>
              <a:t>电路交换为内核”向“以</a:t>
            </a:r>
            <a:r>
              <a:rPr lang="en-US" altLang="zh-CN" sz="1800" b="1">
                <a:solidFill>
                  <a:srgbClr val="FF0000"/>
                </a:solidFill>
              </a:rPr>
              <a:t>IP</a:t>
            </a:r>
            <a:r>
              <a:rPr lang="zh-CN" altLang="en-US" sz="1800" b="1">
                <a:solidFill>
                  <a:srgbClr val="FF0000"/>
                </a:solidFill>
              </a:rPr>
              <a:t>分组交换为内核”演进</a:t>
            </a:r>
            <a:endParaRPr lang="zh-CN" altLang="en-US" sz="1800" b="1">
              <a:solidFill>
                <a:srgbClr val="FF0000"/>
              </a:solidFill>
            </a:endParaRPr>
          </a:p>
          <a:p>
            <a:pPr marL="609600" indent="-609600">
              <a:lnSpc>
                <a:spcPct val="80000"/>
              </a:lnSpc>
            </a:pPr>
            <a:r>
              <a:rPr lang="en-US" altLang="zh-CN" sz="2000"/>
              <a:t>3G</a:t>
            </a:r>
            <a:r>
              <a:rPr lang="zh-CN" altLang="en-US" sz="2000"/>
              <a:t>和全业务竞争，导致城域网不仅承载</a:t>
            </a:r>
            <a:r>
              <a:rPr lang="en-US" altLang="zh-CN" sz="2000"/>
              <a:t>2G/3G</a:t>
            </a:r>
            <a:r>
              <a:rPr lang="zh-CN" altLang="en-US" sz="2000"/>
              <a:t>语音和数据业务，还需承载集团客户和家庭业务。</a:t>
            </a:r>
            <a:endParaRPr lang="zh-CN" altLang="en-US" sz="2000"/>
          </a:p>
          <a:p>
            <a:pPr marL="990600" lvl="1" indent="-533400">
              <a:lnSpc>
                <a:spcPct val="80000"/>
              </a:lnSpc>
            </a:pPr>
            <a:r>
              <a:rPr lang="zh-CN" altLang="en-US" sz="1800" b="1">
                <a:solidFill>
                  <a:srgbClr val="FF0000"/>
                </a:solidFill>
              </a:rPr>
              <a:t>城域网需要扩大规模并考虑多业务统一承载对于基站和高价值集团客户等高价值业务和普通集团客户和家庭宽带等低价值业务，需要合理选择组网技术，增强对于大规模数据业务的控制和管理</a:t>
            </a:r>
            <a:endParaRPr lang="zh-CN" altLang="en-US" sz="1800" b="1">
              <a:solidFill>
                <a:srgbClr val="FF0000"/>
              </a:solidFill>
            </a:endParaRPr>
          </a:p>
          <a:p>
            <a:pPr marL="609600" indent="-609600">
              <a:lnSpc>
                <a:spcPct val="80000"/>
              </a:lnSpc>
            </a:pPr>
            <a:r>
              <a:rPr lang="en-US" altLang="zh-CN" sz="2000"/>
              <a:t>TD-SCDMA</a:t>
            </a:r>
            <a:r>
              <a:rPr lang="zh-CN" altLang="en-US" sz="2000"/>
              <a:t>空口精确时钟和时间同步需求，导致城域网需要提供更高精度的同步信号传送能力。</a:t>
            </a:r>
            <a:endParaRPr lang="zh-CN" altLang="en-US" sz="2000"/>
          </a:p>
          <a:p>
            <a:pPr marL="990600" lvl="1" indent="-533400">
              <a:lnSpc>
                <a:spcPct val="80000"/>
              </a:lnSpc>
            </a:pPr>
            <a:r>
              <a:rPr lang="zh-CN" altLang="en-US" sz="2000" b="1">
                <a:solidFill>
                  <a:srgbClr val="FF0000"/>
                </a:solidFill>
              </a:rPr>
              <a:t>改造现有</a:t>
            </a:r>
            <a:r>
              <a:rPr lang="en-US" altLang="zh-CN" sz="2000" b="1">
                <a:solidFill>
                  <a:srgbClr val="FF0000"/>
                </a:solidFill>
              </a:rPr>
              <a:t>MSTP/SDH</a:t>
            </a:r>
            <a:r>
              <a:rPr lang="zh-CN" altLang="en-US" sz="2000" b="1">
                <a:solidFill>
                  <a:srgbClr val="FF0000"/>
                </a:solidFill>
              </a:rPr>
              <a:t>网络成本较高</a:t>
            </a:r>
            <a:endParaRPr lang="zh-CN" altLang="en-US" sz="2000" b="1">
              <a:solidFill>
                <a:srgbClr val="FF0000"/>
              </a:solidFill>
            </a:endParaRPr>
          </a:p>
          <a:p>
            <a:pPr marL="990600" lvl="1" indent="-533400">
              <a:lnSpc>
                <a:spcPct val="80000"/>
              </a:lnSpc>
            </a:pPr>
            <a:r>
              <a:rPr lang="zh-CN" altLang="en-US" sz="2000" b="1">
                <a:solidFill>
                  <a:srgbClr val="FF0000"/>
                </a:solidFill>
              </a:rPr>
              <a:t>新建分组化城域网应考虑</a:t>
            </a:r>
            <a:r>
              <a:rPr lang="en-US" altLang="zh-CN" sz="2000" b="1">
                <a:solidFill>
                  <a:srgbClr val="FF0000"/>
                </a:solidFill>
              </a:rPr>
              <a:t>1588v2</a:t>
            </a:r>
            <a:r>
              <a:rPr lang="zh-CN" altLang="en-US" sz="2000" b="1">
                <a:solidFill>
                  <a:srgbClr val="FF0000"/>
                </a:solidFill>
              </a:rPr>
              <a:t>等同步功能</a:t>
            </a:r>
            <a:endParaRPr lang="zh-CN" altLang="en-US" sz="2000"/>
          </a:p>
          <a:p>
            <a:pPr marL="609600" indent="-609600">
              <a:lnSpc>
                <a:spcPct val="80000"/>
              </a:lnSpc>
            </a:pPr>
            <a:endParaRPr lang="zh-CN" altLang="en-US" sz="20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3</a:t>
            </a:fld>
            <a:endParaRPr lang="zh-CN" altLang="en-US">
              <a:latin typeface="Arial" pitchFamily="34" charset="0"/>
            </a:endParaRPr>
          </a:p>
        </p:txBody>
      </p:sp>
      <p:sp>
        <p:nvSpPr>
          <p:cNvPr id="1182722" name="标题 1182721"/>
          <p:cNvSpPr>
            <a:spLocks noGrp="1" noRot="1"/>
          </p:cNvSpPr>
          <p:nvPr>
            <p:ph type="title"/>
          </p:nvPr>
        </p:nvSpPr>
        <p:spPr/>
        <p:txBody>
          <a:bodyPr anchor="ctr" anchorCtr="0"/>
          <a:lstStyle/>
          <a:p>
            <a:r>
              <a:rPr lang="en-US" altLang="zh-CN"/>
              <a:t>3G</a:t>
            </a:r>
            <a:r>
              <a:rPr lang="zh-CN" altLang="en-US"/>
              <a:t>对城域网带来的挑战</a:t>
            </a:r>
            <a:endParaRPr lang="zh-CN" altLang="en-US"/>
          </a:p>
        </p:txBody>
      </p:sp>
      <p:sp>
        <p:nvSpPr>
          <p:cNvPr id="1182723" name="圆角矩形 11"/>
          <p:cNvSpPr/>
          <p:nvPr>
            <p:custDataLst>
              <p:tags r:id="rId3"/>
            </p:custDataLst>
          </p:nvPr>
        </p:nvSpPr>
        <p:spPr>
          <a:xfrm>
            <a:off x="3332163" y="3962400"/>
            <a:ext cx="2840037" cy="2514600"/>
          </a:xfrm>
          <a:prstGeom prst="roundRect">
            <a:avLst>
              <a:gd name="adj" fmla="val 16667"/>
            </a:avLst>
          </a:prstGeom>
          <a:noFill/>
          <a:ln w="25400" cap="flat" cmpd="sng">
            <a:solidFill>
              <a:srgbClr val="008000"/>
            </a:solidFill>
            <a:prstDash val="solid"/>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sz="1600">
              <a:solidFill>
                <a:srgbClr val="FFFFFF"/>
              </a:solidFill>
              <a:latin typeface="黑体" panose="02010609060101010101" pitchFamily="2" charset="-122"/>
              <a:ea typeface="黑体" panose="02010609060101010101" pitchFamily="2" charset="-122"/>
            </a:endParaRPr>
          </a:p>
        </p:txBody>
      </p:sp>
      <p:sp>
        <p:nvSpPr>
          <p:cNvPr id="1182724" name="文本框 1182723"/>
          <p:cNvSpPr txBox="1"/>
          <p:nvPr>
            <p:custDataLst>
              <p:tags r:id="rId4"/>
            </p:custDataLst>
          </p:nvPr>
        </p:nvSpPr>
        <p:spPr>
          <a:xfrm>
            <a:off x="3441700" y="4006850"/>
            <a:ext cx="2557463" cy="3365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50000"/>
              </a:spcBef>
            </a:pPr>
            <a:r>
              <a:rPr lang="en-US" altLang="zh-CN" sz="1600">
                <a:latin typeface="Arial" pitchFamily="34" charset="0"/>
                <a:ea typeface="黑体" panose="02010609060101010101" pitchFamily="2" charset="-122"/>
              </a:rPr>
              <a:t>TD</a:t>
            </a:r>
            <a:r>
              <a:rPr lang="zh-CN" altLang="en-US" sz="1600">
                <a:latin typeface="Arial" pitchFamily="34" charset="0"/>
                <a:ea typeface="黑体" panose="02010609060101010101" pitchFamily="2" charset="-122"/>
              </a:rPr>
              <a:t>回传网络的需求</a:t>
            </a:r>
            <a:endParaRPr lang="zh-CN" altLang="en-US" sz="1600">
              <a:latin typeface="Arial" pitchFamily="34" charset="0"/>
              <a:ea typeface="黑体" panose="02010609060101010101" pitchFamily="2" charset="-122"/>
            </a:endParaRPr>
          </a:p>
        </p:txBody>
      </p:sp>
      <p:sp>
        <p:nvSpPr>
          <p:cNvPr id="1182725" name="圆角矩形 1182724"/>
          <p:cNvSpPr/>
          <p:nvPr/>
        </p:nvSpPr>
        <p:spPr>
          <a:xfrm>
            <a:off x="3440113" y="4343400"/>
            <a:ext cx="2663825" cy="304800"/>
          </a:xfrm>
          <a:prstGeom prst="roundRect">
            <a:avLst>
              <a:gd name="adj" fmla="val 16667"/>
            </a:avLst>
          </a:prstGeom>
          <a:solidFill>
            <a:srgbClr val="FFFF99"/>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业务</a:t>
            </a:r>
            <a:r>
              <a:rPr lang="en-US" altLang="zh-CN" sz="1400">
                <a:latin typeface="Times New Roman" panose="02020603050405020304" pitchFamily="18" charset="0"/>
                <a:ea typeface="楷体_GB2312" pitchFamily="49" charset="-122"/>
              </a:rPr>
              <a:t>IP</a:t>
            </a:r>
            <a:r>
              <a:rPr lang="zh-CN" altLang="en-US" sz="1400">
                <a:latin typeface="Times New Roman" panose="02020603050405020304" pitchFamily="18" charset="0"/>
                <a:ea typeface="楷体_GB2312" pitchFamily="49" charset="-122"/>
              </a:rPr>
              <a:t>化，以承载分组业务为主</a:t>
            </a:r>
            <a:endParaRPr lang="zh-CN" altLang="en-US" sz="1400">
              <a:latin typeface="Times New Roman" panose="02020603050405020304" pitchFamily="18" charset="0"/>
              <a:ea typeface="楷体_GB2312" pitchFamily="49" charset="-122"/>
            </a:endParaRPr>
          </a:p>
        </p:txBody>
      </p:sp>
      <p:sp>
        <p:nvSpPr>
          <p:cNvPr id="1182726" name="圆角矩形 11"/>
          <p:cNvSpPr/>
          <p:nvPr>
            <p:custDataLst>
              <p:tags r:id="rId5"/>
            </p:custDataLst>
          </p:nvPr>
        </p:nvSpPr>
        <p:spPr>
          <a:xfrm>
            <a:off x="76200" y="3962400"/>
            <a:ext cx="3186113" cy="2514600"/>
          </a:xfrm>
          <a:prstGeom prst="roundRect">
            <a:avLst>
              <a:gd name="adj" fmla="val 16667"/>
            </a:avLst>
          </a:prstGeom>
          <a:noFill/>
          <a:ln w="25400" cap="flat" cmpd="sng">
            <a:solidFill>
              <a:srgbClr val="008000"/>
            </a:solidFill>
            <a:prstDash val="solid"/>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sz="1600">
              <a:solidFill>
                <a:srgbClr val="FFFFFF"/>
              </a:solidFill>
              <a:latin typeface="黑体" panose="02010609060101010101" pitchFamily="2" charset="-122"/>
              <a:ea typeface="黑体" panose="02010609060101010101" pitchFamily="2" charset="-122"/>
            </a:endParaRPr>
          </a:p>
        </p:txBody>
      </p:sp>
      <p:sp>
        <p:nvSpPr>
          <p:cNvPr id="1182727" name="文本框 1182726"/>
          <p:cNvSpPr txBox="1"/>
          <p:nvPr>
            <p:custDataLst>
              <p:tags r:id="rId6"/>
            </p:custDataLst>
          </p:nvPr>
        </p:nvSpPr>
        <p:spPr>
          <a:xfrm>
            <a:off x="546100" y="4006850"/>
            <a:ext cx="2557463" cy="3365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50000"/>
              </a:spcBef>
            </a:pPr>
            <a:r>
              <a:rPr lang="en-US" altLang="zh-CN" sz="1600">
                <a:latin typeface="Arial" pitchFamily="34" charset="0"/>
                <a:ea typeface="黑体" panose="02010609060101010101" pitchFamily="2" charset="-122"/>
              </a:rPr>
              <a:t>TD</a:t>
            </a:r>
            <a:r>
              <a:rPr lang="zh-CN" altLang="en-US" sz="1600">
                <a:latin typeface="Arial" pitchFamily="34" charset="0"/>
                <a:ea typeface="黑体" panose="02010609060101010101" pitchFamily="2" charset="-122"/>
              </a:rPr>
              <a:t>回传网络的现状</a:t>
            </a:r>
            <a:endParaRPr lang="zh-CN" altLang="en-US" sz="1600">
              <a:latin typeface="Arial" pitchFamily="34" charset="0"/>
              <a:ea typeface="黑体" panose="02010609060101010101" pitchFamily="2" charset="-122"/>
            </a:endParaRPr>
          </a:p>
        </p:txBody>
      </p:sp>
      <p:sp>
        <p:nvSpPr>
          <p:cNvPr id="1182728" name="圆角矩形 1182727"/>
          <p:cNvSpPr/>
          <p:nvPr/>
        </p:nvSpPr>
        <p:spPr>
          <a:xfrm>
            <a:off x="620713" y="6096000"/>
            <a:ext cx="2274887" cy="304800"/>
          </a:xfrm>
          <a:prstGeom prst="roundRect">
            <a:avLst>
              <a:gd name="adj" fmla="val 16667"/>
            </a:avLst>
          </a:prstGeom>
          <a:solidFill>
            <a:srgbClr val="99FF66"/>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400">
                <a:latin typeface="Times New Roman" panose="02020603050405020304" pitchFamily="18" charset="0"/>
                <a:ea typeface="楷体_GB2312" pitchFamily="49" charset="-122"/>
              </a:rPr>
              <a:t>OAM</a:t>
            </a:r>
            <a:r>
              <a:rPr lang="zh-CN" altLang="en-US" sz="1400">
                <a:latin typeface="Times New Roman" panose="02020603050405020304" pitchFamily="18" charset="0"/>
                <a:ea typeface="楷体_GB2312" pitchFamily="49" charset="-122"/>
              </a:rPr>
              <a:t>和保护等电信级能力</a:t>
            </a:r>
            <a:endParaRPr lang="zh-CN" altLang="en-US" sz="1400">
              <a:latin typeface="Times New Roman" panose="02020603050405020304" pitchFamily="18" charset="0"/>
              <a:ea typeface="楷体_GB2312" pitchFamily="49" charset="-122"/>
            </a:endParaRPr>
          </a:p>
        </p:txBody>
      </p:sp>
      <p:sp>
        <p:nvSpPr>
          <p:cNvPr id="1182729" name="圆角矩形 1182728"/>
          <p:cNvSpPr/>
          <p:nvPr/>
        </p:nvSpPr>
        <p:spPr>
          <a:xfrm>
            <a:off x="620713" y="4343400"/>
            <a:ext cx="2579687" cy="304800"/>
          </a:xfrm>
          <a:prstGeom prst="roundRect">
            <a:avLst>
              <a:gd name="adj" fmla="val 16667"/>
            </a:avLst>
          </a:prstGeom>
          <a:solidFill>
            <a:srgbClr val="FFFF99"/>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以承载</a:t>
            </a:r>
            <a:r>
              <a:rPr lang="en-US" altLang="zh-CN" sz="1400">
                <a:latin typeface="Times New Roman" panose="02020603050405020304" pitchFamily="18" charset="0"/>
                <a:ea typeface="楷体_GB2312" pitchFamily="49" charset="-122"/>
              </a:rPr>
              <a:t>TDM/ATM</a:t>
            </a:r>
            <a:r>
              <a:rPr lang="zh-CN" altLang="en-US" sz="1400">
                <a:latin typeface="Times New Roman" panose="02020603050405020304" pitchFamily="18" charset="0"/>
                <a:ea typeface="楷体_GB2312" pitchFamily="49" charset="-122"/>
              </a:rPr>
              <a:t>电路业务为主</a:t>
            </a:r>
            <a:endParaRPr lang="zh-CN" altLang="en-US" sz="1400">
              <a:latin typeface="Times New Roman" panose="02020603050405020304" pitchFamily="18" charset="0"/>
              <a:ea typeface="楷体_GB2312" pitchFamily="49" charset="-122"/>
            </a:endParaRPr>
          </a:p>
        </p:txBody>
      </p:sp>
      <p:sp>
        <p:nvSpPr>
          <p:cNvPr id="1182730" name="圆角矩形 11"/>
          <p:cNvSpPr/>
          <p:nvPr>
            <p:custDataLst>
              <p:tags r:id="rId7"/>
            </p:custDataLst>
          </p:nvPr>
        </p:nvSpPr>
        <p:spPr>
          <a:xfrm>
            <a:off x="6262688" y="3962400"/>
            <a:ext cx="2784475" cy="2514600"/>
          </a:xfrm>
          <a:prstGeom prst="roundRect">
            <a:avLst>
              <a:gd name="adj" fmla="val 16667"/>
            </a:avLst>
          </a:prstGeom>
          <a:noFill/>
          <a:ln w="25400" cap="flat" cmpd="sng">
            <a:solidFill>
              <a:srgbClr val="008000"/>
            </a:solidFill>
            <a:prstDash val="solid"/>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sz="1600">
              <a:solidFill>
                <a:srgbClr val="FFFFFF"/>
              </a:solidFill>
              <a:latin typeface="黑体" panose="02010609060101010101" pitchFamily="2" charset="-122"/>
              <a:ea typeface="黑体" panose="02010609060101010101" pitchFamily="2" charset="-122"/>
            </a:endParaRPr>
          </a:p>
        </p:txBody>
      </p:sp>
      <p:sp>
        <p:nvSpPr>
          <p:cNvPr id="1182731" name="文本框 1182730"/>
          <p:cNvSpPr txBox="1"/>
          <p:nvPr>
            <p:custDataLst>
              <p:tags r:id="rId8"/>
            </p:custDataLst>
          </p:nvPr>
        </p:nvSpPr>
        <p:spPr>
          <a:xfrm>
            <a:off x="6369050" y="4006850"/>
            <a:ext cx="2678113" cy="3365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50000"/>
              </a:spcBef>
            </a:pPr>
            <a:r>
              <a:rPr lang="en-US" altLang="zh-CN" sz="1600">
                <a:latin typeface="Arial" pitchFamily="34" charset="0"/>
                <a:ea typeface="黑体" panose="02010609060101010101" pitchFamily="2" charset="-122"/>
              </a:rPr>
              <a:t>TD</a:t>
            </a:r>
            <a:r>
              <a:rPr lang="zh-CN" altLang="en-US" sz="1600">
                <a:latin typeface="Arial" pitchFamily="34" charset="0"/>
                <a:ea typeface="黑体" panose="02010609060101010101" pitchFamily="2" charset="-122"/>
              </a:rPr>
              <a:t>回传网络的挑战</a:t>
            </a:r>
            <a:endParaRPr lang="zh-CN" altLang="en-US" sz="1600">
              <a:latin typeface="Arial" pitchFamily="34" charset="0"/>
              <a:ea typeface="黑体" panose="02010609060101010101" pitchFamily="2" charset="-122"/>
            </a:endParaRPr>
          </a:p>
        </p:txBody>
      </p:sp>
      <p:sp>
        <p:nvSpPr>
          <p:cNvPr id="1182732" name="圆角矩形 1182731"/>
          <p:cNvSpPr/>
          <p:nvPr/>
        </p:nvSpPr>
        <p:spPr>
          <a:xfrm>
            <a:off x="6335713" y="4343400"/>
            <a:ext cx="2198687" cy="304800"/>
          </a:xfrm>
          <a:prstGeom prst="roundRect">
            <a:avLst>
              <a:gd name="adj" fmla="val 16667"/>
            </a:avLst>
          </a:prstGeom>
          <a:solidFill>
            <a:srgbClr val="FFFF99"/>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传输接口和内核</a:t>
            </a:r>
            <a:r>
              <a:rPr lang="en-US" altLang="zh-CN" sz="1400">
                <a:latin typeface="Times New Roman" panose="02020603050405020304" pitchFamily="18" charset="0"/>
                <a:ea typeface="楷体_GB2312" pitchFamily="49" charset="-122"/>
              </a:rPr>
              <a:t>IP</a:t>
            </a:r>
            <a:r>
              <a:rPr lang="zh-CN" altLang="en-US" sz="1400">
                <a:latin typeface="Times New Roman" panose="02020603050405020304" pitchFamily="18" charset="0"/>
                <a:ea typeface="楷体_GB2312" pitchFamily="49" charset="-122"/>
              </a:rPr>
              <a:t>化</a:t>
            </a:r>
            <a:endParaRPr lang="zh-CN" altLang="en-US" sz="1400">
              <a:latin typeface="Times New Roman" panose="02020603050405020304" pitchFamily="18" charset="0"/>
              <a:ea typeface="楷体_GB2312" pitchFamily="49" charset="-122"/>
            </a:endParaRPr>
          </a:p>
        </p:txBody>
      </p:sp>
      <p:sp>
        <p:nvSpPr>
          <p:cNvPr id="1182733" name="圆角矩形 1182732"/>
          <p:cNvSpPr/>
          <p:nvPr/>
        </p:nvSpPr>
        <p:spPr>
          <a:xfrm>
            <a:off x="6640513" y="6096000"/>
            <a:ext cx="1589087" cy="304800"/>
          </a:xfrm>
          <a:prstGeom prst="roundRect">
            <a:avLst>
              <a:gd name="adj" fmla="val 16667"/>
            </a:avLst>
          </a:prstGeom>
          <a:solidFill>
            <a:srgbClr val="99FF66"/>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平滑演进</a:t>
            </a:r>
            <a:endParaRPr lang="zh-CN" altLang="en-US" sz="1400">
              <a:latin typeface="Times New Roman" panose="02020603050405020304" pitchFamily="18" charset="0"/>
              <a:ea typeface="楷体_GB2312" pitchFamily="49" charset="-122"/>
            </a:endParaRPr>
          </a:p>
        </p:txBody>
      </p:sp>
      <p:grpSp>
        <p:nvGrpSpPr>
          <p:cNvPr id="1182734" name="组合 1182733"/>
          <p:cNvGrpSpPr/>
          <p:nvPr/>
        </p:nvGrpSpPr>
        <p:grpSpPr>
          <a:xfrm>
            <a:off x="533400" y="1289050"/>
            <a:ext cx="4114800" cy="2619375"/>
            <a:chOff x="336" y="816"/>
            <a:chExt cx="2592" cy="1650"/>
          </a:xfrm>
        </p:grpSpPr>
        <p:sp>
          <p:nvSpPr>
            <p:cNvPr id="1182735" name="Cloud"/>
            <p:cNvSpPr>
              <a:spLocks noChangeAspect="1" noEditPoints="1"/>
            </p:cNvSpPr>
            <p:nvPr/>
          </p:nvSpPr>
          <p:spPr>
            <a:xfrm>
              <a:off x="971" y="820"/>
              <a:ext cx="1612" cy="511"/>
            </a:xfrm>
            <a:custGeom>
              <a:gdLst>
                <a:gd name="txL" fmla="*/ 2977 w 21600"/>
                <a:gd name="txT" fmla="*/ 3262 h 21600"/>
                <a:gd name="txR" fmla="*/ 17087 w 21600"/>
                <a:gd name="txB" fmla="*/ 17337 h 21600"/>
              </a:gdLst>
              <a:cxnLst>
                <a:cxn ang="0">
                  <a:pos x="67" y="10800"/>
                </a:cxn>
                <a:cxn ang="0">
                  <a:pos x="10800" y="21577"/>
                </a:cxn>
                <a:cxn ang="0">
                  <a:pos x="21582" y="10800"/>
                </a:cxn>
                <a:cxn ang="0">
                  <a:pos x="10800" y="1235"/>
                </a:cxn>
              </a:cxnLst>
              <a:rect l="txL" t="txT" r="txR" b="txB"/>
              <a:pathLst>
                <a:path w="21600" h="21600">
                  <a:moveTo>
                    <a:pt x="1950" y="7185"/>
                  </a:moveTo>
                  <a:arcTo wR="2173" hR="2973" stAng="-5658044" swAng="-9152479"/>
                  <a:arcTo wR="2180" hR="2959" stAng="-7692391" swAng="-8804134"/>
                  <a:arcTo wR="3860" hR="5272" stAng="-13083100" swAng="-4542201"/>
                  <a:arcTo wR="3376" hR="4608" stAng="-13342886" swAng="-6909565"/>
                  <a:arcTo wR="2893" hR="3934" stAng="-14721123" swAng="-6840787"/>
                  <a:arcTo wR="3388" hR="4610" stAng="-16560266" swAng="-7815448"/>
                  <a:arcTo wR="2667" hR="3637" stAng="-19780702" swAng="-6541267"/>
                  <a:arcTo wR="2429" hR="3298" stAng="-823813" swAng="-7035291"/>
                  <a:arcTo wR="2183" hR="2973" stAng="-2764122" swAng="-5984549"/>
                  <a:arcTo wR="2667" hR="3634" stAng="-3248686" swAng="-5397590"/>
                  <a:arcTo wR="3377" hR="4595" stAng="-4002053" swAng="-7427288"/>
                  <a:close/>
                </a:path>
                <a:path w="21600" h="21600" fill="none">
                  <a:moveTo>
                    <a:pt x="1080" y="12690"/>
                  </a:moveTo>
                  <a:arcTo wR="2173" hR="2973" stAng="-14810523" swAng="-1585507"/>
                </a:path>
                <a:path w="21600" h="21600" fill="none">
                  <a:moveTo>
                    <a:pt x="2910" y="17640"/>
                  </a:moveTo>
                  <a:arcTo wR="2180" hR="2959" stAng="-16496524" swAng="-686848"/>
                </a:path>
                <a:path w="21600" h="21600" fill="none">
                  <a:moveTo>
                    <a:pt x="7905" y="18675"/>
                  </a:moveTo>
                  <a:arcTo wR="3376" hR="4608" stAng="-12498111" swAng="-844775"/>
                </a:path>
                <a:path w="21600" h="21600" fill="none">
                  <a:moveTo>
                    <a:pt x="14280" y="18330"/>
                  </a:moveTo>
                  <a:arcTo wR="3376" hR="4608" stAng="-20252451" swAng="-959849"/>
                </a:path>
                <a:path w="21600" h="21600" fill="none">
                  <a:moveTo>
                    <a:pt x="18690" y="15045"/>
                  </a:moveTo>
                  <a:arcTo wR="2893" hR="3934" stAng="-21561910" swAng="-4255046"/>
                </a:path>
                <a:path w="21600" h="21600" fill="none">
                  <a:moveTo>
                    <a:pt x="20175" y="9015"/>
                  </a:moveTo>
                  <a:arcTo wR="2667" hR="3637" stAng="-18115995" swAng="-1664706"/>
                </a:path>
                <a:path w="21600" h="21600" fill="none">
                  <a:moveTo>
                    <a:pt x="19200" y="3345"/>
                  </a:moveTo>
                  <a:arcTo wR="2429" hR="3298" stAng="-21532436" swAng="-891377"/>
                </a:path>
                <a:path w="21600" h="21600" fill="none">
                  <a:moveTo>
                    <a:pt x="14910" y="1170"/>
                  </a:moveTo>
                  <a:arcTo wR="2429" hR="3298" stAng="-7859104" swAng="-1092014"/>
                </a:path>
                <a:path w="21600" h="21600" fill="none">
                  <a:moveTo>
                    <a:pt x="11250" y="1665"/>
                  </a:moveTo>
                  <a:arcTo wR="2183" hR="2973" stAng="-8748671" swAng="-1061506"/>
                </a:path>
                <a:path w="21600" h="21600" fill="none">
                  <a:moveTo>
                    <a:pt x="7650" y="3270"/>
                  </a:moveTo>
                  <a:arcTo wR="3377" hR="4595" stAng="-3262911" swAng="-739142"/>
                </a:path>
                <a:path w="21600" h="21600" fill="none">
                  <a:moveTo>
                    <a:pt x="1950" y="7185"/>
                  </a:moveTo>
                  <a:arcTo wR="3377" hR="4595" stAng="-11429341" swAng="-711586"/>
                </a:path>
              </a:pathLst>
            </a:custGeom>
            <a:solidFill>
              <a:srgbClr val="800080">
                <a:alpha val="13000"/>
              </a:srgbClr>
            </a:solidFill>
            <a:ln w="9525"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36" name="Cloud"/>
            <p:cNvSpPr>
              <a:spLocks noChangeAspect="1" noEditPoints="1"/>
            </p:cNvSpPr>
            <p:nvPr/>
          </p:nvSpPr>
          <p:spPr>
            <a:xfrm>
              <a:off x="678" y="1319"/>
              <a:ext cx="2199" cy="914"/>
            </a:xfrm>
            <a:custGeom>
              <a:gdLst>
                <a:gd name="txL" fmla="*/ 2977 w 21600"/>
                <a:gd name="txT" fmla="*/ 3262 h 21600"/>
                <a:gd name="txR" fmla="*/ 17087 w 21600"/>
                <a:gd name="txB" fmla="*/ 17337 h 21600"/>
              </a:gdLst>
              <a:cxnLst>
                <a:cxn ang="0">
                  <a:pos x="67" y="10800"/>
                </a:cxn>
                <a:cxn ang="0">
                  <a:pos x="10800" y="21577"/>
                </a:cxn>
                <a:cxn ang="0">
                  <a:pos x="21582" y="10800"/>
                </a:cxn>
                <a:cxn ang="0">
                  <a:pos x="10800" y="1235"/>
                </a:cxn>
              </a:cxnLst>
              <a:rect l="txL" t="txT" r="txR" b="txB"/>
              <a:pathLst>
                <a:path w="21600" h="21600">
                  <a:moveTo>
                    <a:pt x="1950" y="7185"/>
                  </a:moveTo>
                  <a:arcTo wR="2173" hR="2973" stAng="-5658044" swAng="-9152479"/>
                  <a:arcTo wR="2180" hR="2959" stAng="-7692391" swAng="-8804134"/>
                  <a:arcTo wR="3860" hR="5272" stAng="-13083100" swAng="-4542201"/>
                  <a:arcTo wR="3376" hR="4608" stAng="-13342886" swAng="-6909565"/>
                  <a:arcTo wR="2893" hR="3934" stAng="-14721123" swAng="-6840787"/>
                  <a:arcTo wR="3388" hR="4610" stAng="-16560266" swAng="-7815448"/>
                  <a:arcTo wR="2667" hR="3637" stAng="-19780702" swAng="-6541267"/>
                  <a:arcTo wR="2429" hR="3298" stAng="-823813" swAng="-7035291"/>
                  <a:arcTo wR="2183" hR="2973" stAng="-2764122" swAng="-5984549"/>
                  <a:arcTo wR="2667" hR="3634" stAng="-3248686" swAng="-5397590"/>
                  <a:arcTo wR="3377" hR="4595" stAng="-4002053" swAng="-7427288"/>
                  <a:close/>
                </a:path>
                <a:path w="21600" h="21600" fill="none">
                  <a:moveTo>
                    <a:pt x="1080" y="12690"/>
                  </a:moveTo>
                  <a:arcTo wR="2173" hR="2973" stAng="-14810523" swAng="-1585507"/>
                </a:path>
                <a:path w="21600" h="21600" fill="none">
                  <a:moveTo>
                    <a:pt x="2910" y="17640"/>
                  </a:moveTo>
                  <a:arcTo wR="2180" hR="2959" stAng="-16496524" swAng="-686848"/>
                </a:path>
                <a:path w="21600" h="21600" fill="none">
                  <a:moveTo>
                    <a:pt x="7905" y="18675"/>
                  </a:moveTo>
                  <a:arcTo wR="3376" hR="4608" stAng="-12498111" swAng="-844775"/>
                </a:path>
                <a:path w="21600" h="21600" fill="none">
                  <a:moveTo>
                    <a:pt x="14280" y="18330"/>
                  </a:moveTo>
                  <a:arcTo wR="3376" hR="4608" stAng="-20252451" swAng="-959849"/>
                </a:path>
                <a:path w="21600" h="21600" fill="none">
                  <a:moveTo>
                    <a:pt x="18690" y="15045"/>
                  </a:moveTo>
                  <a:arcTo wR="2893" hR="3934" stAng="-21561910" swAng="-4255046"/>
                </a:path>
                <a:path w="21600" h="21600" fill="none">
                  <a:moveTo>
                    <a:pt x="20175" y="9015"/>
                  </a:moveTo>
                  <a:arcTo wR="2667" hR="3637" stAng="-18115995" swAng="-1664706"/>
                </a:path>
                <a:path w="21600" h="21600" fill="none">
                  <a:moveTo>
                    <a:pt x="19200" y="3345"/>
                  </a:moveTo>
                  <a:arcTo wR="2429" hR="3298" stAng="-21532436" swAng="-891377"/>
                </a:path>
                <a:path w="21600" h="21600" fill="none">
                  <a:moveTo>
                    <a:pt x="14910" y="1170"/>
                  </a:moveTo>
                  <a:arcTo wR="2429" hR="3298" stAng="-7859104" swAng="-1092014"/>
                </a:path>
                <a:path w="21600" h="21600" fill="none">
                  <a:moveTo>
                    <a:pt x="11250" y="1665"/>
                  </a:moveTo>
                  <a:arcTo wR="2183" hR="2973" stAng="-8748671" swAng="-1061506"/>
                </a:path>
                <a:path w="21600" h="21600" fill="none">
                  <a:moveTo>
                    <a:pt x="7650" y="3270"/>
                  </a:moveTo>
                  <a:arcTo wR="3377" hR="4595" stAng="-3262911" swAng="-739142"/>
                </a:path>
                <a:path w="21600" h="21600" fill="none">
                  <a:moveTo>
                    <a:pt x="1950" y="7185"/>
                  </a:moveTo>
                  <a:arcTo wR="3377" hR="4595" stAng="-11429341" swAng="-711586"/>
                </a:path>
              </a:pathLst>
            </a:custGeom>
            <a:solidFill>
              <a:srgbClr val="FF6600">
                <a:alpha val="25999"/>
              </a:srgbClr>
            </a:solidFill>
            <a:ln w="9525"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37" name="椭圆 1182736"/>
            <p:cNvSpPr/>
            <p:nvPr/>
          </p:nvSpPr>
          <p:spPr>
            <a:xfrm rot="-4168530">
              <a:off x="869" y="1752"/>
              <a:ext cx="422" cy="219"/>
            </a:xfrm>
            <a:prstGeom prst="ellipse">
              <a:avLst/>
            </a:prstGeom>
            <a:noFill/>
            <a:ln w="3810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38" name="椭圆 1182737"/>
            <p:cNvSpPr/>
            <p:nvPr/>
          </p:nvSpPr>
          <p:spPr>
            <a:xfrm rot="-17123112">
              <a:off x="2194" y="1758"/>
              <a:ext cx="430" cy="216"/>
            </a:xfrm>
            <a:prstGeom prst="ellipse">
              <a:avLst/>
            </a:prstGeom>
            <a:noFill/>
            <a:ln w="3810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2739" name="组合 1182738"/>
            <p:cNvGrpSpPr/>
            <p:nvPr/>
          </p:nvGrpSpPr>
          <p:grpSpPr>
            <a:xfrm>
              <a:off x="922" y="1983"/>
              <a:ext cx="139" cy="118"/>
              <a:chOff x="2216" y="2230"/>
              <a:chExt cx="513" cy="410"/>
            </a:xfrm>
          </p:grpSpPr>
          <p:sp>
            <p:nvSpPr>
              <p:cNvPr id="1182740" name="任意多边形 1182739"/>
              <p:cNvSpPr/>
              <p:nvPr/>
            </p:nvSpPr>
            <p:spPr>
              <a:xfrm>
                <a:off x="2579" y="2286"/>
                <a:ext cx="150" cy="354"/>
              </a:xfrm>
              <a:custGeom>
                <a:rect l="l" t="t" r="r" b="b"/>
                <a:pathLst>
                  <a:path w="76" h="179">
                    <a:moveTo>
                      <a:pt x="75" y="6"/>
                    </a:moveTo>
                    <a:cubicBezTo>
                      <a:pt x="72" y="0"/>
                      <a:pt x="5" y="41"/>
                      <a:pt x="5" y="41"/>
                    </a:cubicBezTo>
                    <a:cubicBezTo>
                      <a:pt x="0" y="175"/>
                      <a:pt x="0" y="175"/>
                      <a:pt x="0" y="175"/>
                    </a:cubicBezTo>
                    <a:cubicBezTo>
                      <a:pt x="0" y="175"/>
                      <a:pt x="1" y="179"/>
                      <a:pt x="10" y="171"/>
                    </a:cubicBezTo>
                    <a:cubicBezTo>
                      <a:pt x="17" y="164"/>
                      <a:pt x="63" y="127"/>
                      <a:pt x="72" y="117"/>
                    </a:cubicBezTo>
                    <a:cubicBezTo>
                      <a:pt x="76" y="114"/>
                      <a:pt x="76" y="111"/>
                      <a:pt x="76" y="103"/>
                    </a:cubicBezTo>
                    <a:cubicBezTo>
                      <a:pt x="76" y="16"/>
                      <a:pt x="76" y="16"/>
                      <a:pt x="76" y="16"/>
                    </a:cubicBezTo>
                    <a:cubicBezTo>
                      <a:pt x="76" y="7"/>
                      <a:pt x="76" y="6"/>
                      <a:pt x="75" y="6"/>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41" name="任意多边形 1182740"/>
              <p:cNvSpPr/>
              <p:nvPr/>
            </p:nvSpPr>
            <p:spPr>
              <a:xfrm>
                <a:off x="2216" y="2230"/>
                <a:ext cx="507" cy="143"/>
              </a:xfrm>
              <a:custGeom>
                <a:rect l="l" t="t" r="r" b="b"/>
                <a:pathLst>
                  <a:path w="256" h="72">
                    <a:moveTo>
                      <a:pt x="256" y="31"/>
                    </a:moveTo>
                    <a:cubicBezTo>
                      <a:pt x="189" y="72"/>
                      <a:pt x="189" y="72"/>
                      <a:pt x="189" y="72"/>
                    </a:cubicBezTo>
                    <a:cubicBezTo>
                      <a:pt x="77" y="53"/>
                      <a:pt x="16" y="41"/>
                      <a:pt x="7" y="39"/>
                    </a:cubicBezTo>
                    <a:cubicBezTo>
                      <a:pt x="2" y="38"/>
                      <a:pt x="1" y="44"/>
                      <a:pt x="1" y="44"/>
                    </a:cubicBezTo>
                    <a:cubicBezTo>
                      <a:pt x="1" y="44"/>
                      <a:pt x="0" y="39"/>
                      <a:pt x="4" y="36"/>
                    </a:cubicBezTo>
                    <a:cubicBezTo>
                      <a:pt x="7" y="34"/>
                      <a:pt x="64" y="6"/>
                      <a:pt x="72" y="1"/>
                    </a:cubicBezTo>
                    <a:cubicBezTo>
                      <a:pt x="75" y="0"/>
                      <a:pt x="76" y="0"/>
                      <a:pt x="76" y="0"/>
                    </a:cubicBezTo>
                    <a:cubicBezTo>
                      <a:pt x="76" y="0"/>
                      <a:pt x="246" y="28"/>
                      <a:pt x="248" y="29"/>
                    </a:cubicBezTo>
                    <a:cubicBezTo>
                      <a:pt x="255" y="30"/>
                      <a:pt x="256" y="31"/>
                      <a:pt x="256" y="31"/>
                    </a:cubicBezTo>
                    <a:close/>
                  </a:path>
                </a:pathLst>
              </a:custGeom>
              <a:solidFill>
                <a:srgbClr val="44648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42" name="任意多边形 1182741"/>
              <p:cNvSpPr/>
              <p:nvPr/>
            </p:nvSpPr>
            <p:spPr>
              <a:xfrm>
                <a:off x="2573" y="2290"/>
                <a:ext cx="156" cy="99"/>
              </a:xfrm>
              <a:custGeom>
                <a:rect l="l" t="t" r="r" b="b"/>
                <a:pathLst>
                  <a:path w="79" h="50">
                    <a:moveTo>
                      <a:pt x="0" y="41"/>
                    </a:moveTo>
                    <a:cubicBezTo>
                      <a:pt x="0" y="41"/>
                      <a:pt x="71" y="1"/>
                      <a:pt x="74" y="0"/>
                    </a:cubicBezTo>
                    <a:cubicBezTo>
                      <a:pt x="78" y="1"/>
                      <a:pt x="79" y="3"/>
                      <a:pt x="79" y="6"/>
                    </a:cubicBezTo>
                    <a:cubicBezTo>
                      <a:pt x="7" y="50"/>
                      <a:pt x="7" y="50"/>
                      <a:pt x="7" y="50"/>
                    </a:cubicBezTo>
                    <a:lnTo>
                      <a:pt x="0" y="41"/>
                    </a:ln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43" name="任意多边形 1182742"/>
              <p:cNvSpPr/>
              <p:nvPr/>
            </p:nvSpPr>
            <p:spPr>
              <a:xfrm>
                <a:off x="2216" y="2305"/>
                <a:ext cx="377" cy="333"/>
              </a:xfrm>
              <a:custGeom>
                <a:rect l="l" t="t" r="r" b="b"/>
                <a:pathLst>
                  <a:path w="190" h="168">
                    <a:moveTo>
                      <a:pt x="184" y="32"/>
                    </a:moveTo>
                    <a:cubicBezTo>
                      <a:pt x="77" y="14"/>
                      <a:pt x="16" y="3"/>
                      <a:pt x="7" y="1"/>
                    </a:cubicBezTo>
                    <a:cubicBezTo>
                      <a:pt x="0" y="0"/>
                      <a:pt x="0" y="5"/>
                      <a:pt x="0" y="5"/>
                    </a:cubicBezTo>
                    <a:cubicBezTo>
                      <a:pt x="0" y="5"/>
                      <a:pt x="0" y="104"/>
                      <a:pt x="0" y="115"/>
                    </a:cubicBezTo>
                    <a:cubicBezTo>
                      <a:pt x="0" y="126"/>
                      <a:pt x="2" y="127"/>
                      <a:pt x="7" y="129"/>
                    </a:cubicBezTo>
                    <a:cubicBezTo>
                      <a:pt x="10" y="129"/>
                      <a:pt x="145" y="158"/>
                      <a:pt x="178" y="165"/>
                    </a:cubicBezTo>
                    <a:cubicBezTo>
                      <a:pt x="190" y="168"/>
                      <a:pt x="189" y="161"/>
                      <a:pt x="189" y="158"/>
                    </a:cubicBezTo>
                    <a:cubicBezTo>
                      <a:pt x="189" y="158"/>
                      <a:pt x="189" y="48"/>
                      <a:pt x="189" y="41"/>
                    </a:cubicBezTo>
                    <a:cubicBezTo>
                      <a:pt x="189" y="37"/>
                      <a:pt x="186" y="33"/>
                      <a:pt x="184" y="32"/>
                    </a:cubicBezTo>
                    <a:close/>
                  </a:path>
                </a:pathLst>
              </a:custGeom>
              <a:solidFill>
                <a:srgbClr val="8AA5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44" name="任意多边形 1182743"/>
              <p:cNvSpPr/>
              <p:nvPr/>
            </p:nvSpPr>
            <p:spPr>
              <a:xfrm>
                <a:off x="2228" y="2317"/>
                <a:ext cx="351" cy="306"/>
              </a:xfrm>
              <a:custGeom>
                <a:rect l="l" t="t" r="r" b="b"/>
                <a:pathLst>
                  <a:path w="177" h="154">
                    <a:moveTo>
                      <a:pt x="171" y="31"/>
                    </a:moveTo>
                    <a:cubicBezTo>
                      <a:pt x="71" y="13"/>
                      <a:pt x="15" y="3"/>
                      <a:pt x="6" y="1"/>
                    </a:cubicBezTo>
                    <a:cubicBezTo>
                      <a:pt x="0" y="0"/>
                      <a:pt x="0" y="5"/>
                      <a:pt x="0" y="5"/>
                    </a:cubicBezTo>
                    <a:cubicBezTo>
                      <a:pt x="0" y="5"/>
                      <a:pt x="0" y="93"/>
                      <a:pt x="0" y="104"/>
                    </a:cubicBezTo>
                    <a:cubicBezTo>
                      <a:pt x="0" y="114"/>
                      <a:pt x="2" y="115"/>
                      <a:pt x="6" y="116"/>
                    </a:cubicBezTo>
                    <a:cubicBezTo>
                      <a:pt x="9" y="117"/>
                      <a:pt x="135" y="144"/>
                      <a:pt x="166" y="151"/>
                    </a:cubicBezTo>
                    <a:cubicBezTo>
                      <a:pt x="177" y="154"/>
                      <a:pt x="175" y="146"/>
                      <a:pt x="176" y="143"/>
                    </a:cubicBezTo>
                    <a:cubicBezTo>
                      <a:pt x="176" y="143"/>
                      <a:pt x="175" y="45"/>
                      <a:pt x="175" y="39"/>
                    </a:cubicBezTo>
                    <a:cubicBezTo>
                      <a:pt x="175" y="35"/>
                      <a:pt x="175" y="31"/>
                      <a:pt x="171" y="31"/>
                    </a:cubicBez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45" name="任意多边形 1182744"/>
              <p:cNvSpPr>
                <a:spLocks noEditPoints="1"/>
              </p:cNvSpPr>
              <p:nvPr/>
            </p:nvSpPr>
            <p:spPr>
              <a:xfrm>
                <a:off x="2226" y="2317"/>
                <a:ext cx="353" cy="302"/>
              </a:xfrm>
              <a:custGeom>
                <a:rect l="l" t="t" r="r" b="b"/>
                <a:pathLst>
                  <a:path w="178" h="152">
                    <a:moveTo>
                      <a:pt x="2" y="2"/>
                    </a:moveTo>
                    <a:cubicBezTo>
                      <a:pt x="1" y="3"/>
                      <a:pt x="0" y="5"/>
                      <a:pt x="0" y="5"/>
                    </a:cubicBezTo>
                    <a:cubicBezTo>
                      <a:pt x="0" y="5"/>
                      <a:pt x="0" y="104"/>
                      <a:pt x="0" y="104"/>
                    </a:cubicBezTo>
                    <a:cubicBezTo>
                      <a:pt x="0" y="114"/>
                      <a:pt x="2" y="115"/>
                      <a:pt x="7" y="117"/>
                    </a:cubicBezTo>
                    <a:cubicBezTo>
                      <a:pt x="8" y="117"/>
                      <a:pt x="31" y="122"/>
                      <a:pt x="69" y="130"/>
                    </a:cubicBezTo>
                    <a:cubicBezTo>
                      <a:pt x="167" y="151"/>
                      <a:pt x="167" y="151"/>
                      <a:pt x="167" y="151"/>
                    </a:cubicBezTo>
                    <a:cubicBezTo>
                      <a:pt x="169" y="152"/>
                      <a:pt x="173" y="152"/>
                      <a:pt x="174" y="151"/>
                    </a:cubicBezTo>
                    <a:cubicBezTo>
                      <a:pt x="178" y="149"/>
                      <a:pt x="177" y="144"/>
                      <a:pt x="177" y="143"/>
                    </a:cubicBezTo>
                    <a:cubicBezTo>
                      <a:pt x="177" y="143"/>
                      <a:pt x="177" y="39"/>
                      <a:pt x="177" y="39"/>
                    </a:cubicBezTo>
                    <a:cubicBezTo>
                      <a:pt x="177" y="35"/>
                      <a:pt x="176" y="31"/>
                      <a:pt x="172" y="30"/>
                    </a:cubicBezTo>
                    <a:cubicBezTo>
                      <a:pt x="172" y="30"/>
                      <a:pt x="172" y="30"/>
                      <a:pt x="172" y="30"/>
                    </a:cubicBezTo>
                    <a:cubicBezTo>
                      <a:pt x="8" y="1"/>
                      <a:pt x="8" y="1"/>
                      <a:pt x="8" y="1"/>
                    </a:cubicBezTo>
                    <a:cubicBezTo>
                      <a:pt x="5" y="0"/>
                      <a:pt x="4" y="1"/>
                      <a:pt x="2" y="2"/>
                    </a:cubicBezTo>
                    <a:close/>
                    <a:moveTo>
                      <a:pt x="167" y="150"/>
                    </a:moveTo>
                    <a:cubicBezTo>
                      <a:pt x="167" y="150"/>
                      <a:pt x="69" y="129"/>
                      <a:pt x="69" y="129"/>
                    </a:cubicBezTo>
                    <a:cubicBezTo>
                      <a:pt x="37" y="122"/>
                      <a:pt x="9" y="116"/>
                      <a:pt x="8" y="115"/>
                    </a:cubicBezTo>
                    <a:cubicBezTo>
                      <a:pt x="3" y="114"/>
                      <a:pt x="2" y="113"/>
                      <a:pt x="2" y="104"/>
                    </a:cubicBezTo>
                    <a:cubicBezTo>
                      <a:pt x="2" y="5"/>
                      <a:pt x="2" y="5"/>
                      <a:pt x="2" y="5"/>
                    </a:cubicBezTo>
                    <a:cubicBezTo>
                      <a:pt x="2" y="5"/>
                      <a:pt x="2" y="4"/>
                      <a:pt x="3" y="3"/>
                    </a:cubicBezTo>
                    <a:cubicBezTo>
                      <a:pt x="4" y="2"/>
                      <a:pt x="5" y="2"/>
                      <a:pt x="7" y="2"/>
                    </a:cubicBezTo>
                    <a:cubicBezTo>
                      <a:pt x="172" y="31"/>
                      <a:pt x="172" y="31"/>
                      <a:pt x="172" y="31"/>
                    </a:cubicBezTo>
                    <a:cubicBezTo>
                      <a:pt x="175" y="32"/>
                      <a:pt x="176" y="34"/>
                      <a:pt x="176" y="39"/>
                    </a:cubicBezTo>
                    <a:cubicBezTo>
                      <a:pt x="176" y="143"/>
                      <a:pt x="176" y="143"/>
                      <a:pt x="176" y="143"/>
                    </a:cubicBezTo>
                    <a:cubicBezTo>
                      <a:pt x="176" y="143"/>
                      <a:pt x="176" y="148"/>
                      <a:pt x="174" y="150"/>
                    </a:cubicBezTo>
                    <a:cubicBezTo>
                      <a:pt x="172" y="151"/>
                      <a:pt x="169" y="151"/>
                      <a:pt x="167" y="150"/>
                    </a:cubicBezTo>
                    <a:close/>
                  </a:path>
                </a:pathLst>
              </a:custGeom>
              <a:solidFill>
                <a:srgbClr val="2B4F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46" name="任意多边形 1182745"/>
              <p:cNvSpPr>
                <a:spLocks noEditPoints="1"/>
              </p:cNvSpPr>
              <p:nvPr/>
            </p:nvSpPr>
            <p:spPr>
              <a:xfrm>
                <a:off x="2307" y="2254"/>
                <a:ext cx="325" cy="91"/>
              </a:xfrm>
              <a:custGeom>
                <a:rect l="l" t="t" r="r" b="b"/>
                <a:pathLst>
                  <a:path w="325" h="91">
                    <a:moveTo>
                      <a:pt x="282" y="51"/>
                    </a:moveTo>
                    <a:lnTo>
                      <a:pt x="325" y="32"/>
                    </a:lnTo>
                    <a:lnTo>
                      <a:pt x="276" y="24"/>
                    </a:lnTo>
                    <a:lnTo>
                      <a:pt x="262" y="30"/>
                    </a:lnTo>
                    <a:lnTo>
                      <a:pt x="171" y="14"/>
                    </a:lnTo>
                    <a:lnTo>
                      <a:pt x="185" y="8"/>
                    </a:lnTo>
                    <a:lnTo>
                      <a:pt x="135" y="0"/>
                    </a:lnTo>
                    <a:lnTo>
                      <a:pt x="89" y="20"/>
                    </a:lnTo>
                    <a:lnTo>
                      <a:pt x="127" y="26"/>
                    </a:lnTo>
                    <a:lnTo>
                      <a:pt x="149" y="44"/>
                    </a:lnTo>
                    <a:lnTo>
                      <a:pt x="84" y="46"/>
                    </a:lnTo>
                    <a:lnTo>
                      <a:pt x="44" y="40"/>
                    </a:lnTo>
                    <a:lnTo>
                      <a:pt x="0" y="59"/>
                    </a:lnTo>
                    <a:lnTo>
                      <a:pt x="50" y="67"/>
                    </a:lnTo>
                    <a:lnTo>
                      <a:pt x="66" y="61"/>
                    </a:lnTo>
                    <a:lnTo>
                      <a:pt x="157" y="75"/>
                    </a:lnTo>
                    <a:lnTo>
                      <a:pt x="141" y="83"/>
                    </a:lnTo>
                    <a:lnTo>
                      <a:pt x="193" y="91"/>
                    </a:lnTo>
                    <a:lnTo>
                      <a:pt x="236" y="71"/>
                    </a:lnTo>
                    <a:lnTo>
                      <a:pt x="194" y="65"/>
                    </a:lnTo>
                    <a:lnTo>
                      <a:pt x="175" y="48"/>
                    </a:lnTo>
                    <a:lnTo>
                      <a:pt x="242" y="44"/>
                    </a:lnTo>
                    <a:lnTo>
                      <a:pt x="282" y="51"/>
                    </a:lnTo>
                    <a:close/>
                    <a:moveTo>
                      <a:pt x="179" y="67"/>
                    </a:moveTo>
                    <a:lnTo>
                      <a:pt x="171" y="69"/>
                    </a:lnTo>
                    <a:lnTo>
                      <a:pt x="80" y="55"/>
                    </a:lnTo>
                    <a:lnTo>
                      <a:pt x="89" y="51"/>
                    </a:lnTo>
                    <a:lnTo>
                      <a:pt x="155" y="48"/>
                    </a:lnTo>
                    <a:lnTo>
                      <a:pt x="179" y="67"/>
                    </a:lnTo>
                    <a:close/>
                    <a:moveTo>
                      <a:pt x="147" y="26"/>
                    </a:moveTo>
                    <a:lnTo>
                      <a:pt x="157" y="20"/>
                    </a:lnTo>
                    <a:lnTo>
                      <a:pt x="248" y="36"/>
                    </a:lnTo>
                    <a:lnTo>
                      <a:pt x="238" y="40"/>
                    </a:lnTo>
                    <a:lnTo>
                      <a:pt x="169" y="42"/>
                    </a:lnTo>
                    <a:lnTo>
                      <a:pt x="147" y="26"/>
                    </a:ln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47" name="任意多边形 1182746"/>
              <p:cNvSpPr>
                <a:spLocks noEditPoints="1"/>
              </p:cNvSpPr>
              <p:nvPr/>
            </p:nvSpPr>
            <p:spPr>
              <a:xfrm>
                <a:off x="2301" y="2248"/>
                <a:ext cx="325" cy="91"/>
              </a:xfrm>
              <a:custGeom>
                <a:rect l="l" t="t" r="r" b="b"/>
                <a:pathLst>
                  <a:path w="325" h="91">
                    <a:moveTo>
                      <a:pt x="282" y="50"/>
                    </a:moveTo>
                    <a:lnTo>
                      <a:pt x="325" y="30"/>
                    </a:lnTo>
                    <a:lnTo>
                      <a:pt x="276" y="22"/>
                    </a:lnTo>
                    <a:lnTo>
                      <a:pt x="260" y="28"/>
                    </a:lnTo>
                    <a:lnTo>
                      <a:pt x="169" y="14"/>
                    </a:lnTo>
                    <a:lnTo>
                      <a:pt x="185" y="8"/>
                    </a:lnTo>
                    <a:lnTo>
                      <a:pt x="133" y="0"/>
                    </a:lnTo>
                    <a:lnTo>
                      <a:pt x="90" y="20"/>
                    </a:lnTo>
                    <a:lnTo>
                      <a:pt x="125" y="26"/>
                    </a:lnTo>
                    <a:lnTo>
                      <a:pt x="149" y="44"/>
                    </a:lnTo>
                    <a:lnTo>
                      <a:pt x="82" y="46"/>
                    </a:lnTo>
                    <a:lnTo>
                      <a:pt x="44" y="40"/>
                    </a:lnTo>
                    <a:lnTo>
                      <a:pt x="0" y="59"/>
                    </a:lnTo>
                    <a:lnTo>
                      <a:pt x="50" y="67"/>
                    </a:lnTo>
                    <a:lnTo>
                      <a:pt x="66" y="61"/>
                    </a:lnTo>
                    <a:lnTo>
                      <a:pt x="157" y="75"/>
                    </a:lnTo>
                    <a:lnTo>
                      <a:pt x="141" y="83"/>
                    </a:lnTo>
                    <a:lnTo>
                      <a:pt x="191" y="91"/>
                    </a:lnTo>
                    <a:lnTo>
                      <a:pt x="236" y="71"/>
                    </a:lnTo>
                    <a:lnTo>
                      <a:pt x="195" y="63"/>
                    </a:lnTo>
                    <a:lnTo>
                      <a:pt x="173" y="48"/>
                    </a:lnTo>
                    <a:lnTo>
                      <a:pt x="242" y="44"/>
                    </a:lnTo>
                    <a:lnTo>
                      <a:pt x="282" y="50"/>
                    </a:lnTo>
                    <a:close/>
                    <a:moveTo>
                      <a:pt x="177" y="65"/>
                    </a:moveTo>
                    <a:lnTo>
                      <a:pt x="171" y="69"/>
                    </a:lnTo>
                    <a:lnTo>
                      <a:pt x="78" y="55"/>
                    </a:lnTo>
                    <a:lnTo>
                      <a:pt x="88" y="50"/>
                    </a:lnTo>
                    <a:lnTo>
                      <a:pt x="155" y="48"/>
                    </a:lnTo>
                    <a:lnTo>
                      <a:pt x="177" y="65"/>
                    </a:lnTo>
                    <a:close/>
                    <a:moveTo>
                      <a:pt x="145" y="24"/>
                    </a:moveTo>
                    <a:lnTo>
                      <a:pt x="157" y="20"/>
                    </a:lnTo>
                    <a:lnTo>
                      <a:pt x="248" y="34"/>
                    </a:lnTo>
                    <a:lnTo>
                      <a:pt x="238" y="38"/>
                    </a:lnTo>
                    <a:lnTo>
                      <a:pt x="167" y="42"/>
                    </a:lnTo>
                    <a:lnTo>
                      <a:pt x="145"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48" name="任意多边形 1182747"/>
              <p:cNvSpPr>
                <a:spLocks noEditPoints="1"/>
              </p:cNvSpPr>
              <p:nvPr/>
            </p:nvSpPr>
            <p:spPr>
              <a:xfrm>
                <a:off x="2236" y="2414"/>
                <a:ext cx="339" cy="123"/>
              </a:xfrm>
              <a:custGeom>
                <a:rect l="l" t="t" r="r" b="b"/>
                <a:pathLst>
                  <a:path w="171" h="62">
                    <a:moveTo>
                      <a:pt x="152" y="31"/>
                    </a:moveTo>
                    <a:cubicBezTo>
                      <a:pt x="152" y="31"/>
                      <a:pt x="152" y="38"/>
                      <a:pt x="152" y="40"/>
                    </a:cubicBezTo>
                    <a:cubicBezTo>
                      <a:pt x="148" y="39"/>
                      <a:pt x="132" y="36"/>
                      <a:pt x="130" y="35"/>
                    </a:cubicBezTo>
                    <a:cubicBezTo>
                      <a:pt x="130" y="33"/>
                      <a:pt x="130" y="27"/>
                      <a:pt x="130" y="27"/>
                    </a:cubicBezTo>
                    <a:cubicBezTo>
                      <a:pt x="130" y="27"/>
                      <a:pt x="120" y="32"/>
                      <a:pt x="116" y="34"/>
                    </a:cubicBezTo>
                    <a:cubicBezTo>
                      <a:pt x="115" y="19"/>
                      <a:pt x="102" y="5"/>
                      <a:pt x="87" y="2"/>
                    </a:cubicBezTo>
                    <a:cubicBezTo>
                      <a:pt x="78" y="0"/>
                      <a:pt x="70" y="2"/>
                      <a:pt x="64" y="7"/>
                    </a:cubicBezTo>
                    <a:cubicBezTo>
                      <a:pt x="60" y="11"/>
                      <a:pt x="57" y="16"/>
                      <a:pt x="56" y="22"/>
                    </a:cubicBezTo>
                    <a:cubicBezTo>
                      <a:pt x="41" y="9"/>
                      <a:pt x="41" y="9"/>
                      <a:pt x="41" y="9"/>
                    </a:cubicBezTo>
                    <a:cubicBezTo>
                      <a:pt x="41" y="9"/>
                      <a:pt x="41" y="15"/>
                      <a:pt x="41" y="17"/>
                    </a:cubicBezTo>
                    <a:cubicBezTo>
                      <a:pt x="37" y="16"/>
                      <a:pt x="21" y="13"/>
                      <a:pt x="19" y="13"/>
                    </a:cubicBezTo>
                    <a:cubicBezTo>
                      <a:pt x="19" y="11"/>
                      <a:pt x="19" y="5"/>
                      <a:pt x="19" y="5"/>
                    </a:cubicBezTo>
                    <a:cubicBezTo>
                      <a:pt x="16" y="6"/>
                      <a:pt x="16" y="6"/>
                      <a:pt x="16" y="6"/>
                    </a:cubicBezTo>
                    <a:cubicBezTo>
                      <a:pt x="0" y="14"/>
                      <a:pt x="0" y="14"/>
                      <a:pt x="0" y="14"/>
                    </a:cubicBezTo>
                    <a:cubicBezTo>
                      <a:pt x="19" y="31"/>
                      <a:pt x="19" y="31"/>
                      <a:pt x="19" y="31"/>
                    </a:cubicBezTo>
                    <a:cubicBezTo>
                      <a:pt x="19" y="31"/>
                      <a:pt x="19" y="25"/>
                      <a:pt x="19" y="23"/>
                    </a:cubicBezTo>
                    <a:cubicBezTo>
                      <a:pt x="22" y="23"/>
                      <a:pt x="39" y="27"/>
                      <a:pt x="41" y="27"/>
                    </a:cubicBezTo>
                    <a:cubicBezTo>
                      <a:pt x="41" y="29"/>
                      <a:pt x="41" y="35"/>
                      <a:pt x="41" y="35"/>
                    </a:cubicBezTo>
                    <a:cubicBezTo>
                      <a:pt x="56" y="28"/>
                      <a:pt x="56" y="28"/>
                      <a:pt x="56" y="28"/>
                    </a:cubicBezTo>
                    <a:cubicBezTo>
                      <a:pt x="57" y="43"/>
                      <a:pt x="70" y="57"/>
                      <a:pt x="86" y="61"/>
                    </a:cubicBezTo>
                    <a:cubicBezTo>
                      <a:pt x="94" y="62"/>
                      <a:pt x="102" y="61"/>
                      <a:pt x="108" y="56"/>
                    </a:cubicBezTo>
                    <a:cubicBezTo>
                      <a:pt x="113" y="52"/>
                      <a:pt x="115" y="47"/>
                      <a:pt x="116" y="41"/>
                    </a:cubicBezTo>
                    <a:cubicBezTo>
                      <a:pt x="120" y="45"/>
                      <a:pt x="130" y="54"/>
                      <a:pt x="130" y="54"/>
                    </a:cubicBezTo>
                    <a:cubicBezTo>
                      <a:pt x="130" y="54"/>
                      <a:pt x="130" y="47"/>
                      <a:pt x="130" y="45"/>
                    </a:cubicBezTo>
                    <a:cubicBezTo>
                      <a:pt x="133" y="46"/>
                      <a:pt x="150" y="49"/>
                      <a:pt x="152" y="50"/>
                    </a:cubicBezTo>
                    <a:cubicBezTo>
                      <a:pt x="152" y="52"/>
                      <a:pt x="152" y="58"/>
                      <a:pt x="152" y="58"/>
                    </a:cubicBezTo>
                    <a:cubicBezTo>
                      <a:pt x="171" y="48"/>
                      <a:pt x="171" y="48"/>
                      <a:pt x="171" y="48"/>
                    </a:cubicBezTo>
                    <a:lnTo>
                      <a:pt x="152" y="31"/>
                    </a:lnTo>
                    <a:close/>
                    <a:moveTo>
                      <a:pt x="100" y="47"/>
                    </a:moveTo>
                    <a:cubicBezTo>
                      <a:pt x="97" y="49"/>
                      <a:pt x="92" y="50"/>
                      <a:pt x="87" y="49"/>
                    </a:cubicBezTo>
                    <a:cubicBezTo>
                      <a:pt x="76" y="47"/>
                      <a:pt x="67" y="37"/>
                      <a:pt x="67" y="27"/>
                    </a:cubicBezTo>
                    <a:cubicBezTo>
                      <a:pt x="67" y="23"/>
                      <a:pt x="69" y="19"/>
                      <a:pt x="72" y="16"/>
                    </a:cubicBezTo>
                    <a:cubicBezTo>
                      <a:pt x="76" y="13"/>
                      <a:pt x="81" y="12"/>
                      <a:pt x="86" y="13"/>
                    </a:cubicBezTo>
                    <a:cubicBezTo>
                      <a:pt x="97" y="15"/>
                      <a:pt x="105" y="25"/>
                      <a:pt x="105" y="36"/>
                    </a:cubicBezTo>
                    <a:cubicBezTo>
                      <a:pt x="105" y="40"/>
                      <a:pt x="103" y="44"/>
                      <a:pt x="100" y="47"/>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49" name="任意多边形 1182748"/>
              <p:cNvSpPr>
                <a:spLocks noEditPoints="1"/>
              </p:cNvSpPr>
              <p:nvPr/>
            </p:nvSpPr>
            <p:spPr>
              <a:xfrm>
                <a:off x="2230" y="2409"/>
                <a:ext cx="339" cy="122"/>
              </a:xfrm>
              <a:custGeom>
                <a:rect l="l" t="t" r="r" b="b"/>
                <a:pathLst>
                  <a:path w="171" h="62">
                    <a:moveTo>
                      <a:pt x="152" y="31"/>
                    </a:moveTo>
                    <a:cubicBezTo>
                      <a:pt x="152" y="31"/>
                      <a:pt x="152" y="37"/>
                      <a:pt x="152" y="39"/>
                    </a:cubicBezTo>
                    <a:cubicBezTo>
                      <a:pt x="148" y="39"/>
                      <a:pt x="132" y="35"/>
                      <a:pt x="129" y="35"/>
                    </a:cubicBezTo>
                    <a:cubicBezTo>
                      <a:pt x="129" y="33"/>
                      <a:pt x="129" y="27"/>
                      <a:pt x="129" y="27"/>
                    </a:cubicBezTo>
                    <a:cubicBezTo>
                      <a:pt x="129" y="27"/>
                      <a:pt x="119" y="32"/>
                      <a:pt x="116" y="33"/>
                    </a:cubicBezTo>
                    <a:cubicBezTo>
                      <a:pt x="114" y="19"/>
                      <a:pt x="102" y="5"/>
                      <a:pt x="86" y="2"/>
                    </a:cubicBezTo>
                    <a:cubicBezTo>
                      <a:pt x="78" y="0"/>
                      <a:pt x="70" y="2"/>
                      <a:pt x="64" y="7"/>
                    </a:cubicBezTo>
                    <a:cubicBezTo>
                      <a:pt x="59" y="10"/>
                      <a:pt x="56" y="16"/>
                      <a:pt x="56" y="22"/>
                    </a:cubicBezTo>
                    <a:cubicBezTo>
                      <a:pt x="41" y="8"/>
                      <a:pt x="41" y="8"/>
                      <a:pt x="41" y="8"/>
                    </a:cubicBezTo>
                    <a:cubicBezTo>
                      <a:pt x="41" y="8"/>
                      <a:pt x="41" y="15"/>
                      <a:pt x="41" y="17"/>
                    </a:cubicBezTo>
                    <a:cubicBezTo>
                      <a:pt x="37" y="16"/>
                      <a:pt x="21" y="13"/>
                      <a:pt x="18" y="12"/>
                    </a:cubicBezTo>
                    <a:cubicBezTo>
                      <a:pt x="18" y="10"/>
                      <a:pt x="18" y="4"/>
                      <a:pt x="18" y="4"/>
                    </a:cubicBezTo>
                    <a:cubicBezTo>
                      <a:pt x="16" y="6"/>
                      <a:pt x="16" y="6"/>
                      <a:pt x="16" y="6"/>
                    </a:cubicBezTo>
                    <a:cubicBezTo>
                      <a:pt x="0" y="14"/>
                      <a:pt x="0" y="14"/>
                      <a:pt x="0" y="14"/>
                    </a:cubicBezTo>
                    <a:cubicBezTo>
                      <a:pt x="18" y="31"/>
                      <a:pt x="18" y="31"/>
                      <a:pt x="18" y="31"/>
                    </a:cubicBezTo>
                    <a:cubicBezTo>
                      <a:pt x="18" y="31"/>
                      <a:pt x="18" y="24"/>
                      <a:pt x="18" y="22"/>
                    </a:cubicBezTo>
                    <a:cubicBezTo>
                      <a:pt x="22" y="23"/>
                      <a:pt x="38" y="26"/>
                      <a:pt x="41" y="27"/>
                    </a:cubicBezTo>
                    <a:cubicBezTo>
                      <a:pt x="41" y="29"/>
                      <a:pt x="41" y="35"/>
                      <a:pt x="41" y="35"/>
                    </a:cubicBezTo>
                    <a:cubicBezTo>
                      <a:pt x="56" y="27"/>
                      <a:pt x="56" y="27"/>
                      <a:pt x="56" y="27"/>
                    </a:cubicBezTo>
                    <a:cubicBezTo>
                      <a:pt x="57" y="43"/>
                      <a:pt x="70" y="57"/>
                      <a:pt x="86" y="60"/>
                    </a:cubicBezTo>
                    <a:cubicBezTo>
                      <a:pt x="94" y="62"/>
                      <a:pt x="102" y="60"/>
                      <a:pt x="108" y="56"/>
                    </a:cubicBezTo>
                    <a:cubicBezTo>
                      <a:pt x="112" y="52"/>
                      <a:pt x="115" y="47"/>
                      <a:pt x="116" y="41"/>
                    </a:cubicBezTo>
                    <a:cubicBezTo>
                      <a:pt x="119" y="44"/>
                      <a:pt x="129" y="53"/>
                      <a:pt x="129" y="53"/>
                    </a:cubicBezTo>
                    <a:cubicBezTo>
                      <a:pt x="129" y="53"/>
                      <a:pt x="129" y="47"/>
                      <a:pt x="129" y="45"/>
                    </a:cubicBezTo>
                    <a:cubicBezTo>
                      <a:pt x="133" y="46"/>
                      <a:pt x="149" y="49"/>
                      <a:pt x="152" y="49"/>
                    </a:cubicBezTo>
                    <a:cubicBezTo>
                      <a:pt x="152" y="51"/>
                      <a:pt x="152" y="57"/>
                      <a:pt x="152" y="57"/>
                    </a:cubicBezTo>
                    <a:cubicBezTo>
                      <a:pt x="171" y="48"/>
                      <a:pt x="171" y="48"/>
                      <a:pt x="171" y="48"/>
                    </a:cubicBezTo>
                    <a:lnTo>
                      <a:pt x="152" y="31"/>
                    </a:lnTo>
                    <a:close/>
                    <a:moveTo>
                      <a:pt x="100" y="46"/>
                    </a:moveTo>
                    <a:cubicBezTo>
                      <a:pt x="96" y="49"/>
                      <a:pt x="92" y="50"/>
                      <a:pt x="86" y="49"/>
                    </a:cubicBezTo>
                    <a:cubicBezTo>
                      <a:pt x="76" y="47"/>
                      <a:pt x="67" y="37"/>
                      <a:pt x="67" y="27"/>
                    </a:cubicBezTo>
                    <a:cubicBezTo>
                      <a:pt x="67" y="22"/>
                      <a:pt x="69" y="18"/>
                      <a:pt x="72" y="16"/>
                    </a:cubicBezTo>
                    <a:cubicBezTo>
                      <a:pt x="75" y="13"/>
                      <a:pt x="80" y="12"/>
                      <a:pt x="86" y="13"/>
                    </a:cubicBezTo>
                    <a:cubicBezTo>
                      <a:pt x="96" y="15"/>
                      <a:pt x="105" y="25"/>
                      <a:pt x="105" y="35"/>
                    </a:cubicBezTo>
                    <a:cubicBezTo>
                      <a:pt x="105" y="40"/>
                      <a:pt x="103" y="44"/>
                      <a:pt x="100" y="46"/>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2750" name="组合 1182749"/>
            <p:cNvGrpSpPr/>
            <p:nvPr/>
          </p:nvGrpSpPr>
          <p:grpSpPr>
            <a:xfrm>
              <a:off x="2437" y="1900"/>
              <a:ext cx="136" cy="118"/>
              <a:chOff x="2216" y="2230"/>
              <a:chExt cx="513" cy="410"/>
            </a:xfrm>
          </p:grpSpPr>
          <p:sp>
            <p:nvSpPr>
              <p:cNvPr id="1182751" name="任意多边形 1182750"/>
              <p:cNvSpPr/>
              <p:nvPr/>
            </p:nvSpPr>
            <p:spPr>
              <a:xfrm>
                <a:off x="2579" y="2286"/>
                <a:ext cx="150" cy="354"/>
              </a:xfrm>
              <a:custGeom>
                <a:rect l="l" t="t" r="r" b="b"/>
                <a:pathLst>
                  <a:path w="76" h="179">
                    <a:moveTo>
                      <a:pt x="75" y="6"/>
                    </a:moveTo>
                    <a:cubicBezTo>
                      <a:pt x="72" y="0"/>
                      <a:pt x="5" y="41"/>
                      <a:pt x="5" y="41"/>
                    </a:cubicBezTo>
                    <a:cubicBezTo>
                      <a:pt x="0" y="175"/>
                      <a:pt x="0" y="175"/>
                      <a:pt x="0" y="175"/>
                    </a:cubicBezTo>
                    <a:cubicBezTo>
                      <a:pt x="0" y="175"/>
                      <a:pt x="1" y="179"/>
                      <a:pt x="10" y="171"/>
                    </a:cubicBezTo>
                    <a:cubicBezTo>
                      <a:pt x="17" y="164"/>
                      <a:pt x="63" y="127"/>
                      <a:pt x="72" y="117"/>
                    </a:cubicBezTo>
                    <a:cubicBezTo>
                      <a:pt x="76" y="114"/>
                      <a:pt x="76" y="111"/>
                      <a:pt x="76" y="103"/>
                    </a:cubicBezTo>
                    <a:cubicBezTo>
                      <a:pt x="76" y="16"/>
                      <a:pt x="76" y="16"/>
                      <a:pt x="76" y="16"/>
                    </a:cubicBezTo>
                    <a:cubicBezTo>
                      <a:pt x="76" y="7"/>
                      <a:pt x="76" y="6"/>
                      <a:pt x="75" y="6"/>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52" name="任意多边形 1182751"/>
              <p:cNvSpPr/>
              <p:nvPr/>
            </p:nvSpPr>
            <p:spPr>
              <a:xfrm>
                <a:off x="2216" y="2230"/>
                <a:ext cx="507" cy="143"/>
              </a:xfrm>
              <a:custGeom>
                <a:rect l="l" t="t" r="r" b="b"/>
                <a:pathLst>
                  <a:path w="256" h="72">
                    <a:moveTo>
                      <a:pt x="256" y="31"/>
                    </a:moveTo>
                    <a:cubicBezTo>
                      <a:pt x="189" y="72"/>
                      <a:pt x="189" y="72"/>
                      <a:pt x="189" y="72"/>
                    </a:cubicBezTo>
                    <a:cubicBezTo>
                      <a:pt x="77" y="53"/>
                      <a:pt x="16" y="41"/>
                      <a:pt x="7" y="39"/>
                    </a:cubicBezTo>
                    <a:cubicBezTo>
                      <a:pt x="2" y="38"/>
                      <a:pt x="1" y="44"/>
                      <a:pt x="1" y="44"/>
                    </a:cubicBezTo>
                    <a:cubicBezTo>
                      <a:pt x="1" y="44"/>
                      <a:pt x="0" y="39"/>
                      <a:pt x="4" y="36"/>
                    </a:cubicBezTo>
                    <a:cubicBezTo>
                      <a:pt x="7" y="34"/>
                      <a:pt x="64" y="6"/>
                      <a:pt x="72" y="1"/>
                    </a:cubicBezTo>
                    <a:cubicBezTo>
                      <a:pt x="75" y="0"/>
                      <a:pt x="76" y="0"/>
                      <a:pt x="76" y="0"/>
                    </a:cubicBezTo>
                    <a:cubicBezTo>
                      <a:pt x="76" y="0"/>
                      <a:pt x="246" y="28"/>
                      <a:pt x="248" y="29"/>
                    </a:cubicBezTo>
                    <a:cubicBezTo>
                      <a:pt x="255" y="30"/>
                      <a:pt x="256" y="31"/>
                      <a:pt x="256" y="31"/>
                    </a:cubicBezTo>
                    <a:close/>
                  </a:path>
                </a:pathLst>
              </a:custGeom>
              <a:solidFill>
                <a:srgbClr val="44648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53" name="任意多边形 1182752"/>
              <p:cNvSpPr/>
              <p:nvPr/>
            </p:nvSpPr>
            <p:spPr>
              <a:xfrm>
                <a:off x="2573" y="2290"/>
                <a:ext cx="156" cy="99"/>
              </a:xfrm>
              <a:custGeom>
                <a:rect l="l" t="t" r="r" b="b"/>
                <a:pathLst>
                  <a:path w="79" h="50">
                    <a:moveTo>
                      <a:pt x="0" y="41"/>
                    </a:moveTo>
                    <a:cubicBezTo>
                      <a:pt x="0" y="41"/>
                      <a:pt x="71" y="1"/>
                      <a:pt x="74" y="0"/>
                    </a:cubicBezTo>
                    <a:cubicBezTo>
                      <a:pt x="78" y="1"/>
                      <a:pt x="79" y="3"/>
                      <a:pt x="79" y="6"/>
                    </a:cubicBezTo>
                    <a:cubicBezTo>
                      <a:pt x="7" y="50"/>
                      <a:pt x="7" y="50"/>
                      <a:pt x="7" y="50"/>
                    </a:cubicBezTo>
                    <a:lnTo>
                      <a:pt x="0" y="41"/>
                    </a:ln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54" name="任意多边形 1182753"/>
              <p:cNvSpPr/>
              <p:nvPr/>
            </p:nvSpPr>
            <p:spPr>
              <a:xfrm>
                <a:off x="2216" y="2305"/>
                <a:ext cx="377" cy="333"/>
              </a:xfrm>
              <a:custGeom>
                <a:rect l="l" t="t" r="r" b="b"/>
                <a:pathLst>
                  <a:path w="190" h="168">
                    <a:moveTo>
                      <a:pt x="184" y="32"/>
                    </a:moveTo>
                    <a:cubicBezTo>
                      <a:pt x="77" y="14"/>
                      <a:pt x="16" y="3"/>
                      <a:pt x="7" y="1"/>
                    </a:cubicBezTo>
                    <a:cubicBezTo>
                      <a:pt x="0" y="0"/>
                      <a:pt x="0" y="5"/>
                      <a:pt x="0" y="5"/>
                    </a:cubicBezTo>
                    <a:cubicBezTo>
                      <a:pt x="0" y="5"/>
                      <a:pt x="0" y="104"/>
                      <a:pt x="0" y="115"/>
                    </a:cubicBezTo>
                    <a:cubicBezTo>
                      <a:pt x="0" y="126"/>
                      <a:pt x="2" y="127"/>
                      <a:pt x="7" y="129"/>
                    </a:cubicBezTo>
                    <a:cubicBezTo>
                      <a:pt x="10" y="129"/>
                      <a:pt x="145" y="158"/>
                      <a:pt x="178" y="165"/>
                    </a:cubicBezTo>
                    <a:cubicBezTo>
                      <a:pt x="190" y="168"/>
                      <a:pt x="189" y="161"/>
                      <a:pt x="189" y="158"/>
                    </a:cubicBezTo>
                    <a:cubicBezTo>
                      <a:pt x="189" y="158"/>
                      <a:pt x="189" y="48"/>
                      <a:pt x="189" y="41"/>
                    </a:cubicBezTo>
                    <a:cubicBezTo>
                      <a:pt x="189" y="37"/>
                      <a:pt x="186" y="33"/>
                      <a:pt x="184" y="32"/>
                    </a:cubicBezTo>
                    <a:close/>
                  </a:path>
                </a:pathLst>
              </a:custGeom>
              <a:solidFill>
                <a:srgbClr val="8AA5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55" name="任意多边形 1182754"/>
              <p:cNvSpPr/>
              <p:nvPr/>
            </p:nvSpPr>
            <p:spPr>
              <a:xfrm>
                <a:off x="2228" y="2317"/>
                <a:ext cx="351" cy="306"/>
              </a:xfrm>
              <a:custGeom>
                <a:rect l="l" t="t" r="r" b="b"/>
                <a:pathLst>
                  <a:path w="177" h="154">
                    <a:moveTo>
                      <a:pt x="171" y="31"/>
                    </a:moveTo>
                    <a:cubicBezTo>
                      <a:pt x="71" y="13"/>
                      <a:pt x="15" y="3"/>
                      <a:pt x="6" y="1"/>
                    </a:cubicBezTo>
                    <a:cubicBezTo>
                      <a:pt x="0" y="0"/>
                      <a:pt x="0" y="5"/>
                      <a:pt x="0" y="5"/>
                    </a:cubicBezTo>
                    <a:cubicBezTo>
                      <a:pt x="0" y="5"/>
                      <a:pt x="0" y="93"/>
                      <a:pt x="0" y="104"/>
                    </a:cubicBezTo>
                    <a:cubicBezTo>
                      <a:pt x="0" y="114"/>
                      <a:pt x="2" y="115"/>
                      <a:pt x="6" y="116"/>
                    </a:cubicBezTo>
                    <a:cubicBezTo>
                      <a:pt x="9" y="117"/>
                      <a:pt x="135" y="144"/>
                      <a:pt x="166" y="151"/>
                    </a:cubicBezTo>
                    <a:cubicBezTo>
                      <a:pt x="177" y="154"/>
                      <a:pt x="175" y="146"/>
                      <a:pt x="176" y="143"/>
                    </a:cubicBezTo>
                    <a:cubicBezTo>
                      <a:pt x="176" y="143"/>
                      <a:pt x="175" y="45"/>
                      <a:pt x="175" y="39"/>
                    </a:cubicBezTo>
                    <a:cubicBezTo>
                      <a:pt x="175" y="35"/>
                      <a:pt x="175" y="31"/>
                      <a:pt x="171" y="31"/>
                    </a:cubicBez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56" name="任意多边形 1182755"/>
              <p:cNvSpPr>
                <a:spLocks noEditPoints="1"/>
              </p:cNvSpPr>
              <p:nvPr/>
            </p:nvSpPr>
            <p:spPr>
              <a:xfrm>
                <a:off x="2226" y="2317"/>
                <a:ext cx="353" cy="302"/>
              </a:xfrm>
              <a:custGeom>
                <a:rect l="l" t="t" r="r" b="b"/>
                <a:pathLst>
                  <a:path w="178" h="152">
                    <a:moveTo>
                      <a:pt x="2" y="2"/>
                    </a:moveTo>
                    <a:cubicBezTo>
                      <a:pt x="1" y="3"/>
                      <a:pt x="0" y="5"/>
                      <a:pt x="0" y="5"/>
                    </a:cubicBezTo>
                    <a:cubicBezTo>
                      <a:pt x="0" y="5"/>
                      <a:pt x="0" y="104"/>
                      <a:pt x="0" y="104"/>
                    </a:cubicBezTo>
                    <a:cubicBezTo>
                      <a:pt x="0" y="114"/>
                      <a:pt x="2" y="115"/>
                      <a:pt x="7" y="117"/>
                    </a:cubicBezTo>
                    <a:cubicBezTo>
                      <a:pt x="8" y="117"/>
                      <a:pt x="31" y="122"/>
                      <a:pt x="69" y="130"/>
                    </a:cubicBezTo>
                    <a:cubicBezTo>
                      <a:pt x="167" y="151"/>
                      <a:pt x="167" y="151"/>
                      <a:pt x="167" y="151"/>
                    </a:cubicBezTo>
                    <a:cubicBezTo>
                      <a:pt x="169" y="152"/>
                      <a:pt x="173" y="152"/>
                      <a:pt x="174" y="151"/>
                    </a:cubicBezTo>
                    <a:cubicBezTo>
                      <a:pt x="178" y="149"/>
                      <a:pt x="177" y="144"/>
                      <a:pt x="177" y="143"/>
                    </a:cubicBezTo>
                    <a:cubicBezTo>
                      <a:pt x="177" y="143"/>
                      <a:pt x="177" y="39"/>
                      <a:pt x="177" y="39"/>
                    </a:cubicBezTo>
                    <a:cubicBezTo>
                      <a:pt x="177" y="35"/>
                      <a:pt x="176" y="31"/>
                      <a:pt x="172" y="30"/>
                    </a:cubicBezTo>
                    <a:cubicBezTo>
                      <a:pt x="172" y="30"/>
                      <a:pt x="172" y="30"/>
                      <a:pt x="172" y="30"/>
                    </a:cubicBezTo>
                    <a:cubicBezTo>
                      <a:pt x="8" y="1"/>
                      <a:pt x="8" y="1"/>
                      <a:pt x="8" y="1"/>
                    </a:cubicBezTo>
                    <a:cubicBezTo>
                      <a:pt x="5" y="0"/>
                      <a:pt x="4" y="1"/>
                      <a:pt x="2" y="2"/>
                    </a:cubicBezTo>
                    <a:close/>
                    <a:moveTo>
                      <a:pt x="167" y="150"/>
                    </a:moveTo>
                    <a:cubicBezTo>
                      <a:pt x="167" y="150"/>
                      <a:pt x="69" y="129"/>
                      <a:pt x="69" y="129"/>
                    </a:cubicBezTo>
                    <a:cubicBezTo>
                      <a:pt x="37" y="122"/>
                      <a:pt x="9" y="116"/>
                      <a:pt x="8" y="115"/>
                    </a:cubicBezTo>
                    <a:cubicBezTo>
                      <a:pt x="3" y="114"/>
                      <a:pt x="2" y="113"/>
                      <a:pt x="2" y="104"/>
                    </a:cubicBezTo>
                    <a:cubicBezTo>
                      <a:pt x="2" y="5"/>
                      <a:pt x="2" y="5"/>
                      <a:pt x="2" y="5"/>
                    </a:cubicBezTo>
                    <a:cubicBezTo>
                      <a:pt x="2" y="5"/>
                      <a:pt x="2" y="4"/>
                      <a:pt x="3" y="3"/>
                    </a:cubicBezTo>
                    <a:cubicBezTo>
                      <a:pt x="4" y="2"/>
                      <a:pt x="5" y="2"/>
                      <a:pt x="7" y="2"/>
                    </a:cubicBezTo>
                    <a:cubicBezTo>
                      <a:pt x="172" y="31"/>
                      <a:pt x="172" y="31"/>
                      <a:pt x="172" y="31"/>
                    </a:cubicBezTo>
                    <a:cubicBezTo>
                      <a:pt x="175" y="32"/>
                      <a:pt x="176" y="34"/>
                      <a:pt x="176" y="39"/>
                    </a:cubicBezTo>
                    <a:cubicBezTo>
                      <a:pt x="176" y="143"/>
                      <a:pt x="176" y="143"/>
                      <a:pt x="176" y="143"/>
                    </a:cubicBezTo>
                    <a:cubicBezTo>
                      <a:pt x="176" y="143"/>
                      <a:pt x="176" y="148"/>
                      <a:pt x="174" y="150"/>
                    </a:cubicBezTo>
                    <a:cubicBezTo>
                      <a:pt x="172" y="151"/>
                      <a:pt x="169" y="151"/>
                      <a:pt x="167" y="150"/>
                    </a:cubicBezTo>
                    <a:close/>
                  </a:path>
                </a:pathLst>
              </a:custGeom>
              <a:solidFill>
                <a:srgbClr val="2B4F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57" name="任意多边形 1182756"/>
              <p:cNvSpPr>
                <a:spLocks noEditPoints="1"/>
              </p:cNvSpPr>
              <p:nvPr/>
            </p:nvSpPr>
            <p:spPr>
              <a:xfrm>
                <a:off x="2307" y="2254"/>
                <a:ext cx="325" cy="91"/>
              </a:xfrm>
              <a:custGeom>
                <a:rect l="l" t="t" r="r" b="b"/>
                <a:pathLst>
                  <a:path w="325" h="91">
                    <a:moveTo>
                      <a:pt x="282" y="51"/>
                    </a:moveTo>
                    <a:lnTo>
                      <a:pt x="325" y="32"/>
                    </a:lnTo>
                    <a:lnTo>
                      <a:pt x="276" y="24"/>
                    </a:lnTo>
                    <a:lnTo>
                      <a:pt x="262" y="30"/>
                    </a:lnTo>
                    <a:lnTo>
                      <a:pt x="171" y="14"/>
                    </a:lnTo>
                    <a:lnTo>
                      <a:pt x="185" y="8"/>
                    </a:lnTo>
                    <a:lnTo>
                      <a:pt x="135" y="0"/>
                    </a:lnTo>
                    <a:lnTo>
                      <a:pt x="89" y="20"/>
                    </a:lnTo>
                    <a:lnTo>
                      <a:pt x="127" y="26"/>
                    </a:lnTo>
                    <a:lnTo>
                      <a:pt x="149" y="44"/>
                    </a:lnTo>
                    <a:lnTo>
                      <a:pt x="84" y="46"/>
                    </a:lnTo>
                    <a:lnTo>
                      <a:pt x="44" y="40"/>
                    </a:lnTo>
                    <a:lnTo>
                      <a:pt x="0" y="59"/>
                    </a:lnTo>
                    <a:lnTo>
                      <a:pt x="50" y="67"/>
                    </a:lnTo>
                    <a:lnTo>
                      <a:pt x="66" y="61"/>
                    </a:lnTo>
                    <a:lnTo>
                      <a:pt x="157" y="75"/>
                    </a:lnTo>
                    <a:lnTo>
                      <a:pt x="141" y="83"/>
                    </a:lnTo>
                    <a:lnTo>
                      <a:pt x="193" y="91"/>
                    </a:lnTo>
                    <a:lnTo>
                      <a:pt x="236" y="71"/>
                    </a:lnTo>
                    <a:lnTo>
                      <a:pt x="194" y="65"/>
                    </a:lnTo>
                    <a:lnTo>
                      <a:pt x="175" y="48"/>
                    </a:lnTo>
                    <a:lnTo>
                      <a:pt x="242" y="44"/>
                    </a:lnTo>
                    <a:lnTo>
                      <a:pt x="282" y="51"/>
                    </a:lnTo>
                    <a:close/>
                    <a:moveTo>
                      <a:pt x="179" y="67"/>
                    </a:moveTo>
                    <a:lnTo>
                      <a:pt x="171" y="69"/>
                    </a:lnTo>
                    <a:lnTo>
                      <a:pt x="80" y="55"/>
                    </a:lnTo>
                    <a:lnTo>
                      <a:pt x="89" y="51"/>
                    </a:lnTo>
                    <a:lnTo>
                      <a:pt x="155" y="48"/>
                    </a:lnTo>
                    <a:lnTo>
                      <a:pt x="179" y="67"/>
                    </a:lnTo>
                    <a:close/>
                    <a:moveTo>
                      <a:pt x="147" y="26"/>
                    </a:moveTo>
                    <a:lnTo>
                      <a:pt x="157" y="20"/>
                    </a:lnTo>
                    <a:lnTo>
                      <a:pt x="248" y="36"/>
                    </a:lnTo>
                    <a:lnTo>
                      <a:pt x="238" y="40"/>
                    </a:lnTo>
                    <a:lnTo>
                      <a:pt x="169" y="42"/>
                    </a:lnTo>
                    <a:lnTo>
                      <a:pt x="147" y="26"/>
                    </a:ln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58" name="任意多边形 1182757"/>
              <p:cNvSpPr>
                <a:spLocks noEditPoints="1"/>
              </p:cNvSpPr>
              <p:nvPr/>
            </p:nvSpPr>
            <p:spPr>
              <a:xfrm>
                <a:off x="2301" y="2248"/>
                <a:ext cx="325" cy="91"/>
              </a:xfrm>
              <a:custGeom>
                <a:rect l="l" t="t" r="r" b="b"/>
                <a:pathLst>
                  <a:path w="325" h="91">
                    <a:moveTo>
                      <a:pt x="282" y="50"/>
                    </a:moveTo>
                    <a:lnTo>
                      <a:pt x="325" y="30"/>
                    </a:lnTo>
                    <a:lnTo>
                      <a:pt x="276" y="22"/>
                    </a:lnTo>
                    <a:lnTo>
                      <a:pt x="260" y="28"/>
                    </a:lnTo>
                    <a:lnTo>
                      <a:pt x="169" y="14"/>
                    </a:lnTo>
                    <a:lnTo>
                      <a:pt x="185" y="8"/>
                    </a:lnTo>
                    <a:lnTo>
                      <a:pt x="133" y="0"/>
                    </a:lnTo>
                    <a:lnTo>
                      <a:pt x="90" y="20"/>
                    </a:lnTo>
                    <a:lnTo>
                      <a:pt x="125" y="26"/>
                    </a:lnTo>
                    <a:lnTo>
                      <a:pt x="149" y="44"/>
                    </a:lnTo>
                    <a:lnTo>
                      <a:pt x="82" y="46"/>
                    </a:lnTo>
                    <a:lnTo>
                      <a:pt x="44" y="40"/>
                    </a:lnTo>
                    <a:lnTo>
                      <a:pt x="0" y="59"/>
                    </a:lnTo>
                    <a:lnTo>
                      <a:pt x="50" y="67"/>
                    </a:lnTo>
                    <a:lnTo>
                      <a:pt x="66" y="61"/>
                    </a:lnTo>
                    <a:lnTo>
                      <a:pt x="157" y="75"/>
                    </a:lnTo>
                    <a:lnTo>
                      <a:pt x="141" y="83"/>
                    </a:lnTo>
                    <a:lnTo>
                      <a:pt x="191" y="91"/>
                    </a:lnTo>
                    <a:lnTo>
                      <a:pt x="236" y="71"/>
                    </a:lnTo>
                    <a:lnTo>
                      <a:pt x="195" y="63"/>
                    </a:lnTo>
                    <a:lnTo>
                      <a:pt x="173" y="48"/>
                    </a:lnTo>
                    <a:lnTo>
                      <a:pt x="242" y="44"/>
                    </a:lnTo>
                    <a:lnTo>
                      <a:pt x="282" y="50"/>
                    </a:lnTo>
                    <a:close/>
                    <a:moveTo>
                      <a:pt x="177" y="65"/>
                    </a:moveTo>
                    <a:lnTo>
                      <a:pt x="171" y="69"/>
                    </a:lnTo>
                    <a:lnTo>
                      <a:pt x="78" y="55"/>
                    </a:lnTo>
                    <a:lnTo>
                      <a:pt x="88" y="50"/>
                    </a:lnTo>
                    <a:lnTo>
                      <a:pt x="155" y="48"/>
                    </a:lnTo>
                    <a:lnTo>
                      <a:pt x="177" y="65"/>
                    </a:lnTo>
                    <a:close/>
                    <a:moveTo>
                      <a:pt x="145" y="24"/>
                    </a:moveTo>
                    <a:lnTo>
                      <a:pt x="157" y="20"/>
                    </a:lnTo>
                    <a:lnTo>
                      <a:pt x="248" y="34"/>
                    </a:lnTo>
                    <a:lnTo>
                      <a:pt x="238" y="38"/>
                    </a:lnTo>
                    <a:lnTo>
                      <a:pt x="167" y="42"/>
                    </a:lnTo>
                    <a:lnTo>
                      <a:pt x="145"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59" name="任意多边形 1182758"/>
              <p:cNvSpPr>
                <a:spLocks noEditPoints="1"/>
              </p:cNvSpPr>
              <p:nvPr/>
            </p:nvSpPr>
            <p:spPr>
              <a:xfrm>
                <a:off x="2236" y="2414"/>
                <a:ext cx="339" cy="123"/>
              </a:xfrm>
              <a:custGeom>
                <a:rect l="l" t="t" r="r" b="b"/>
                <a:pathLst>
                  <a:path w="171" h="62">
                    <a:moveTo>
                      <a:pt x="152" y="31"/>
                    </a:moveTo>
                    <a:cubicBezTo>
                      <a:pt x="152" y="31"/>
                      <a:pt x="152" y="38"/>
                      <a:pt x="152" y="40"/>
                    </a:cubicBezTo>
                    <a:cubicBezTo>
                      <a:pt x="148" y="39"/>
                      <a:pt x="132" y="36"/>
                      <a:pt x="130" y="35"/>
                    </a:cubicBezTo>
                    <a:cubicBezTo>
                      <a:pt x="130" y="33"/>
                      <a:pt x="130" y="27"/>
                      <a:pt x="130" y="27"/>
                    </a:cubicBezTo>
                    <a:cubicBezTo>
                      <a:pt x="130" y="27"/>
                      <a:pt x="120" y="32"/>
                      <a:pt x="116" y="34"/>
                    </a:cubicBezTo>
                    <a:cubicBezTo>
                      <a:pt x="115" y="19"/>
                      <a:pt x="102" y="5"/>
                      <a:pt x="87" y="2"/>
                    </a:cubicBezTo>
                    <a:cubicBezTo>
                      <a:pt x="78" y="0"/>
                      <a:pt x="70" y="2"/>
                      <a:pt x="64" y="7"/>
                    </a:cubicBezTo>
                    <a:cubicBezTo>
                      <a:pt x="60" y="11"/>
                      <a:pt x="57" y="16"/>
                      <a:pt x="56" y="22"/>
                    </a:cubicBezTo>
                    <a:cubicBezTo>
                      <a:pt x="41" y="9"/>
                      <a:pt x="41" y="9"/>
                      <a:pt x="41" y="9"/>
                    </a:cubicBezTo>
                    <a:cubicBezTo>
                      <a:pt x="41" y="9"/>
                      <a:pt x="41" y="15"/>
                      <a:pt x="41" y="17"/>
                    </a:cubicBezTo>
                    <a:cubicBezTo>
                      <a:pt x="37" y="16"/>
                      <a:pt x="21" y="13"/>
                      <a:pt x="19" y="13"/>
                    </a:cubicBezTo>
                    <a:cubicBezTo>
                      <a:pt x="19" y="11"/>
                      <a:pt x="19" y="5"/>
                      <a:pt x="19" y="5"/>
                    </a:cubicBezTo>
                    <a:cubicBezTo>
                      <a:pt x="16" y="6"/>
                      <a:pt x="16" y="6"/>
                      <a:pt x="16" y="6"/>
                    </a:cubicBezTo>
                    <a:cubicBezTo>
                      <a:pt x="0" y="14"/>
                      <a:pt x="0" y="14"/>
                      <a:pt x="0" y="14"/>
                    </a:cubicBezTo>
                    <a:cubicBezTo>
                      <a:pt x="19" y="31"/>
                      <a:pt x="19" y="31"/>
                      <a:pt x="19" y="31"/>
                    </a:cubicBezTo>
                    <a:cubicBezTo>
                      <a:pt x="19" y="31"/>
                      <a:pt x="19" y="25"/>
                      <a:pt x="19" y="23"/>
                    </a:cubicBezTo>
                    <a:cubicBezTo>
                      <a:pt x="22" y="23"/>
                      <a:pt x="39" y="27"/>
                      <a:pt x="41" y="27"/>
                    </a:cubicBezTo>
                    <a:cubicBezTo>
                      <a:pt x="41" y="29"/>
                      <a:pt x="41" y="35"/>
                      <a:pt x="41" y="35"/>
                    </a:cubicBezTo>
                    <a:cubicBezTo>
                      <a:pt x="56" y="28"/>
                      <a:pt x="56" y="28"/>
                      <a:pt x="56" y="28"/>
                    </a:cubicBezTo>
                    <a:cubicBezTo>
                      <a:pt x="57" y="43"/>
                      <a:pt x="70" y="57"/>
                      <a:pt x="86" y="61"/>
                    </a:cubicBezTo>
                    <a:cubicBezTo>
                      <a:pt x="94" y="62"/>
                      <a:pt x="102" y="61"/>
                      <a:pt x="108" y="56"/>
                    </a:cubicBezTo>
                    <a:cubicBezTo>
                      <a:pt x="113" y="52"/>
                      <a:pt x="115" y="47"/>
                      <a:pt x="116" y="41"/>
                    </a:cubicBezTo>
                    <a:cubicBezTo>
                      <a:pt x="120" y="45"/>
                      <a:pt x="130" y="54"/>
                      <a:pt x="130" y="54"/>
                    </a:cubicBezTo>
                    <a:cubicBezTo>
                      <a:pt x="130" y="54"/>
                      <a:pt x="130" y="47"/>
                      <a:pt x="130" y="45"/>
                    </a:cubicBezTo>
                    <a:cubicBezTo>
                      <a:pt x="133" y="46"/>
                      <a:pt x="150" y="49"/>
                      <a:pt x="152" y="50"/>
                    </a:cubicBezTo>
                    <a:cubicBezTo>
                      <a:pt x="152" y="52"/>
                      <a:pt x="152" y="58"/>
                      <a:pt x="152" y="58"/>
                    </a:cubicBezTo>
                    <a:cubicBezTo>
                      <a:pt x="171" y="48"/>
                      <a:pt x="171" y="48"/>
                      <a:pt x="171" y="48"/>
                    </a:cubicBezTo>
                    <a:lnTo>
                      <a:pt x="152" y="31"/>
                    </a:lnTo>
                    <a:close/>
                    <a:moveTo>
                      <a:pt x="100" y="47"/>
                    </a:moveTo>
                    <a:cubicBezTo>
                      <a:pt x="97" y="49"/>
                      <a:pt x="92" y="50"/>
                      <a:pt x="87" y="49"/>
                    </a:cubicBezTo>
                    <a:cubicBezTo>
                      <a:pt x="76" y="47"/>
                      <a:pt x="67" y="37"/>
                      <a:pt x="67" y="27"/>
                    </a:cubicBezTo>
                    <a:cubicBezTo>
                      <a:pt x="67" y="23"/>
                      <a:pt x="69" y="19"/>
                      <a:pt x="72" y="16"/>
                    </a:cubicBezTo>
                    <a:cubicBezTo>
                      <a:pt x="76" y="13"/>
                      <a:pt x="81" y="12"/>
                      <a:pt x="86" y="13"/>
                    </a:cubicBezTo>
                    <a:cubicBezTo>
                      <a:pt x="97" y="15"/>
                      <a:pt x="105" y="25"/>
                      <a:pt x="105" y="36"/>
                    </a:cubicBezTo>
                    <a:cubicBezTo>
                      <a:pt x="105" y="40"/>
                      <a:pt x="103" y="44"/>
                      <a:pt x="100" y="47"/>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60" name="任意多边形 1182759"/>
              <p:cNvSpPr>
                <a:spLocks noEditPoints="1"/>
              </p:cNvSpPr>
              <p:nvPr/>
            </p:nvSpPr>
            <p:spPr>
              <a:xfrm>
                <a:off x="2230" y="2409"/>
                <a:ext cx="339" cy="122"/>
              </a:xfrm>
              <a:custGeom>
                <a:rect l="l" t="t" r="r" b="b"/>
                <a:pathLst>
                  <a:path w="171" h="62">
                    <a:moveTo>
                      <a:pt x="152" y="31"/>
                    </a:moveTo>
                    <a:cubicBezTo>
                      <a:pt x="152" y="31"/>
                      <a:pt x="152" y="37"/>
                      <a:pt x="152" y="39"/>
                    </a:cubicBezTo>
                    <a:cubicBezTo>
                      <a:pt x="148" y="39"/>
                      <a:pt x="132" y="35"/>
                      <a:pt x="129" y="35"/>
                    </a:cubicBezTo>
                    <a:cubicBezTo>
                      <a:pt x="129" y="33"/>
                      <a:pt x="129" y="27"/>
                      <a:pt x="129" y="27"/>
                    </a:cubicBezTo>
                    <a:cubicBezTo>
                      <a:pt x="129" y="27"/>
                      <a:pt x="119" y="32"/>
                      <a:pt x="116" y="33"/>
                    </a:cubicBezTo>
                    <a:cubicBezTo>
                      <a:pt x="114" y="19"/>
                      <a:pt x="102" y="5"/>
                      <a:pt x="86" y="2"/>
                    </a:cubicBezTo>
                    <a:cubicBezTo>
                      <a:pt x="78" y="0"/>
                      <a:pt x="70" y="2"/>
                      <a:pt x="64" y="7"/>
                    </a:cubicBezTo>
                    <a:cubicBezTo>
                      <a:pt x="59" y="10"/>
                      <a:pt x="56" y="16"/>
                      <a:pt x="56" y="22"/>
                    </a:cubicBezTo>
                    <a:cubicBezTo>
                      <a:pt x="41" y="8"/>
                      <a:pt x="41" y="8"/>
                      <a:pt x="41" y="8"/>
                    </a:cubicBezTo>
                    <a:cubicBezTo>
                      <a:pt x="41" y="8"/>
                      <a:pt x="41" y="15"/>
                      <a:pt x="41" y="17"/>
                    </a:cubicBezTo>
                    <a:cubicBezTo>
                      <a:pt x="37" y="16"/>
                      <a:pt x="21" y="13"/>
                      <a:pt x="18" y="12"/>
                    </a:cubicBezTo>
                    <a:cubicBezTo>
                      <a:pt x="18" y="10"/>
                      <a:pt x="18" y="4"/>
                      <a:pt x="18" y="4"/>
                    </a:cubicBezTo>
                    <a:cubicBezTo>
                      <a:pt x="16" y="6"/>
                      <a:pt x="16" y="6"/>
                      <a:pt x="16" y="6"/>
                    </a:cubicBezTo>
                    <a:cubicBezTo>
                      <a:pt x="0" y="14"/>
                      <a:pt x="0" y="14"/>
                      <a:pt x="0" y="14"/>
                    </a:cubicBezTo>
                    <a:cubicBezTo>
                      <a:pt x="18" y="31"/>
                      <a:pt x="18" y="31"/>
                      <a:pt x="18" y="31"/>
                    </a:cubicBezTo>
                    <a:cubicBezTo>
                      <a:pt x="18" y="31"/>
                      <a:pt x="18" y="24"/>
                      <a:pt x="18" y="22"/>
                    </a:cubicBezTo>
                    <a:cubicBezTo>
                      <a:pt x="22" y="23"/>
                      <a:pt x="38" y="26"/>
                      <a:pt x="41" y="27"/>
                    </a:cubicBezTo>
                    <a:cubicBezTo>
                      <a:pt x="41" y="29"/>
                      <a:pt x="41" y="35"/>
                      <a:pt x="41" y="35"/>
                    </a:cubicBezTo>
                    <a:cubicBezTo>
                      <a:pt x="56" y="27"/>
                      <a:pt x="56" y="27"/>
                      <a:pt x="56" y="27"/>
                    </a:cubicBezTo>
                    <a:cubicBezTo>
                      <a:pt x="57" y="43"/>
                      <a:pt x="70" y="57"/>
                      <a:pt x="86" y="60"/>
                    </a:cubicBezTo>
                    <a:cubicBezTo>
                      <a:pt x="94" y="62"/>
                      <a:pt x="102" y="60"/>
                      <a:pt x="108" y="56"/>
                    </a:cubicBezTo>
                    <a:cubicBezTo>
                      <a:pt x="112" y="52"/>
                      <a:pt x="115" y="47"/>
                      <a:pt x="116" y="41"/>
                    </a:cubicBezTo>
                    <a:cubicBezTo>
                      <a:pt x="119" y="44"/>
                      <a:pt x="129" y="53"/>
                      <a:pt x="129" y="53"/>
                    </a:cubicBezTo>
                    <a:cubicBezTo>
                      <a:pt x="129" y="53"/>
                      <a:pt x="129" y="47"/>
                      <a:pt x="129" y="45"/>
                    </a:cubicBezTo>
                    <a:cubicBezTo>
                      <a:pt x="133" y="46"/>
                      <a:pt x="149" y="49"/>
                      <a:pt x="152" y="49"/>
                    </a:cubicBezTo>
                    <a:cubicBezTo>
                      <a:pt x="152" y="51"/>
                      <a:pt x="152" y="57"/>
                      <a:pt x="152" y="57"/>
                    </a:cubicBezTo>
                    <a:cubicBezTo>
                      <a:pt x="171" y="48"/>
                      <a:pt x="171" y="48"/>
                      <a:pt x="171" y="48"/>
                    </a:cubicBezTo>
                    <a:lnTo>
                      <a:pt x="152" y="31"/>
                    </a:lnTo>
                    <a:close/>
                    <a:moveTo>
                      <a:pt x="100" y="46"/>
                    </a:moveTo>
                    <a:cubicBezTo>
                      <a:pt x="96" y="49"/>
                      <a:pt x="92" y="50"/>
                      <a:pt x="86" y="49"/>
                    </a:cubicBezTo>
                    <a:cubicBezTo>
                      <a:pt x="76" y="47"/>
                      <a:pt x="67" y="37"/>
                      <a:pt x="67" y="27"/>
                    </a:cubicBezTo>
                    <a:cubicBezTo>
                      <a:pt x="67" y="22"/>
                      <a:pt x="69" y="18"/>
                      <a:pt x="72" y="16"/>
                    </a:cubicBezTo>
                    <a:cubicBezTo>
                      <a:pt x="75" y="13"/>
                      <a:pt x="80" y="12"/>
                      <a:pt x="86" y="13"/>
                    </a:cubicBezTo>
                    <a:cubicBezTo>
                      <a:pt x="96" y="15"/>
                      <a:pt x="105" y="25"/>
                      <a:pt x="105" y="35"/>
                    </a:cubicBezTo>
                    <a:cubicBezTo>
                      <a:pt x="105" y="40"/>
                      <a:pt x="103" y="44"/>
                      <a:pt x="100" y="46"/>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2761" name="组合 1182760"/>
            <p:cNvGrpSpPr/>
            <p:nvPr/>
          </p:nvGrpSpPr>
          <p:grpSpPr>
            <a:xfrm>
              <a:off x="678" y="2123"/>
              <a:ext cx="274" cy="317"/>
              <a:chOff x="231" y="1103"/>
              <a:chExt cx="360" cy="367"/>
            </a:xfrm>
          </p:grpSpPr>
          <p:sp>
            <p:nvSpPr>
              <p:cNvPr id="1182762" name="任意多边形 1182761"/>
              <p:cNvSpPr>
                <a:spLocks noChangeAspect="1"/>
              </p:cNvSpPr>
              <p:nvPr/>
            </p:nvSpPr>
            <p:spPr>
              <a:xfrm>
                <a:off x="231" y="1281"/>
                <a:ext cx="360" cy="189"/>
              </a:xfrm>
              <a:custGeom>
                <a:rect l="l" t="t" r="r" b="b"/>
                <a:pathLst>
                  <a:path w="522" h="130">
                    <a:moveTo>
                      <a:pt x="0" y="64"/>
                    </a:moveTo>
                    <a:lnTo>
                      <a:pt x="108" y="0"/>
                    </a:lnTo>
                    <a:lnTo>
                      <a:pt x="389" y="4"/>
                    </a:lnTo>
                    <a:lnTo>
                      <a:pt x="522" y="70"/>
                    </a:lnTo>
                    <a:lnTo>
                      <a:pt x="419" y="130"/>
                    </a:lnTo>
                    <a:lnTo>
                      <a:pt x="131" y="130"/>
                    </a:lnTo>
                    <a:lnTo>
                      <a:pt x="0" y="64"/>
                    </a:lnTo>
                    <a:close/>
                  </a:path>
                </a:pathLst>
              </a:custGeom>
              <a:solidFill>
                <a:srgbClr val="DDDDDD">
                  <a:alpha val="39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1182763" name="图片 1182762" descr="天线"/>
              <p:cNvPicPr>
                <a:picLocks noChangeAspect="1"/>
              </p:cNvPicPr>
              <p:nvPr/>
            </p:nvPicPr>
            <p:blipFill>
              <a:blip r:embed="rId9">
                <a:clrChange>
                  <a:clrFrom>
                    <a:srgbClr val="FFFFFF"/>
                  </a:clrFrom>
                  <a:clrTo>
                    <a:srgbClr val="FFFFFF">
                      <a:alpha val="0"/>
                    </a:srgbClr>
                  </a:clrTo>
                </a:clrChange>
              </a:blip>
              <a:stretch>
                <a:fillRect/>
              </a:stretch>
            </p:blipFill>
            <p:spPr>
              <a:xfrm>
                <a:off x="355" y="1103"/>
                <a:ext cx="126" cy="324"/>
              </a:xfrm>
              <a:prstGeom prst="rect">
                <a:avLst/>
              </a:prstGeom>
              <a:noFill/>
              <a:ln w="9525">
                <a:noFill/>
              </a:ln>
            </p:spPr>
          </p:pic>
        </p:grpSp>
        <p:grpSp>
          <p:nvGrpSpPr>
            <p:cNvPr id="1182764" name="组合 1182763"/>
            <p:cNvGrpSpPr/>
            <p:nvPr/>
          </p:nvGrpSpPr>
          <p:grpSpPr>
            <a:xfrm>
              <a:off x="2046" y="2149"/>
              <a:ext cx="271" cy="317"/>
              <a:chOff x="231" y="1103"/>
              <a:chExt cx="360" cy="367"/>
            </a:xfrm>
          </p:grpSpPr>
          <p:sp>
            <p:nvSpPr>
              <p:cNvPr id="1182765" name="任意多边形 1182764"/>
              <p:cNvSpPr>
                <a:spLocks noChangeAspect="1"/>
              </p:cNvSpPr>
              <p:nvPr/>
            </p:nvSpPr>
            <p:spPr>
              <a:xfrm>
                <a:off x="231" y="1281"/>
                <a:ext cx="360" cy="189"/>
              </a:xfrm>
              <a:custGeom>
                <a:rect l="l" t="t" r="r" b="b"/>
                <a:pathLst>
                  <a:path w="522" h="130">
                    <a:moveTo>
                      <a:pt x="0" y="64"/>
                    </a:moveTo>
                    <a:lnTo>
                      <a:pt x="108" y="0"/>
                    </a:lnTo>
                    <a:lnTo>
                      <a:pt x="389" y="4"/>
                    </a:lnTo>
                    <a:lnTo>
                      <a:pt x="522" y="70"/>
                    </a:lnTo>
                    <a:lnTo>
                      <a:pt x="419" y="130"/>
                    </a:lnTo>
                    <a:lnTo>
                      <a:pt x="131" y="130"/>
                    </a:lnTo>
                    <a:lnTo>
                      <a:pt x="0" y="64"/>
                    </a:lnTo>
                    <a:close/>
                  </a:path>
                </a:pathLst>
              </a:custGeom>
              <a:solidFill>
                <a:srgbClr val="DDDDDD">
                  <a:alpha val="39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1182766" name="图片 1182765" descr="天线"/>
              <p:cNvPicPr>
                <a:picLocks noChangeAspect="1"/>
              </p:cNvPicPr>
              <p:nvPr/>
            </p:nvPicPr>
            <p:blipFill>
              <a:blip r:embed="rId9">
                <a:clrChange>
                  <a:clrFrom>
                    <a:srgbClr val="FFFFFF"/>
                  </a:clrFrom>
                  <a:clrTo>
                    <a:srgbClr val="FFFFFF">
                      <a:alpha val="0"/>
                    </a:srgbClr>
                  </a:clrTo>
                </a:clrChange>
              </a:blip>
              <a:stretch>
                <a:fillRect/>
              </a:stretch>
            </p:blipFill>
            <p:spPr>
              <a:xfrm>
                <a:off x="355" y="1103"/>
                <a:ext cx="126" cy="324"/>
              </a:xfrm>
              <a:prstGeom prst="rect">
                <a:avLst/>
              </a:prstGeom>
              <a:noFill/>
              <a:ln w="9525">
                <a:noFill/>
              </a:ln>
            </p:spPr>
          </p:pic>
        </p:grpSp>
        <p:sp>
          <p:nvSpPr>
            <p:cNvPr id="1182767" name="直接连接符 1182766"/>
            <p:cNvSpPr/>
            <p:nvPr/>
          </p:nvSpPr>
          <p:spPr>
            <a:xfrm flipV="1">
              <a:off x="873" y="2109"/>
              <a:ext cx="108" cy="124"/>
            </a:xfrm>
            <a:prstGeom prst="line">
              <a:avLst/>
            </a:prstGeom>
            <a:ln w="1905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768" name="直接连接符 1182767"/>
            <p:cNvSpPr/>
            <p:nvPr/>
          </p:nvSpPr>
          <p:spPr>
            <a:xfrm flipH="1" flipV="1">
              <a:off x="2535" y="1983"/>
              <a:ext cx="146" cy="250"/>
            </a:xfrm>
            <a:prstGeom prst="line">
              <a:avLst/>
            </a:prstGeom>
            <a:ln w="1905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nvGrpSpPr>
            <p:cNvPr id="1182769" name="组合 1182768"/>
            <p:cNvGrpSpPr>
              <a:grpSpLocks noChangeAspect="1"/>
            </p:cNvGrpSpPr>
            <p:nvPr/>
          </p:nvGrpSpPr>
          <p:grpSpPr>
            <a:xfrm>
              <a:off x="2583" y="2240"/>
              <a:ext cx="219" cy="159"/>
              <a:chOff x="1515" y="482"/>
              <a:chExt cx="952" cy="688"/>
            </a:xfrm>
          </p:grpSpPr>
          <p:sp>
            <p:nvSpPr>
              <p:cNvPr id="1182770" name="矩形 1182769"/>
              <p:cNvSpPr>
                <a:spLocks noChangeAspect="1" noTextEdit="1"/>
              </p:cNvSpPr>
              <p:nvPr/>
            </p:nvSpPr>
            <p:spPr>
              <a:xfrm>
                <a:off x="1515" y="482"/>
                <a:ext cx="952" cy="688"/>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71" name="任意多边形 1182770"/>
              <p:cNvSpPr/>
              <p:nvPr/>
            </p:nvSpPr>
            <p:spPr>
              <a:xfrm>
                <a:off x="1516" y="482"/>
                <a:ext cx="951" cy="688"/>
              </a:xfrm>
              <a:custGeom>
                <a:rect l="l" t="t" r="r" b="b"/>
                <a:pathLst>
                  <a:path w="16175" h="11696">
                    <a:moveTo>
                      <a:pt x="987" y="5196"/>
                    </a:moveTo>
                    <a:lnTo>
                      <a:pt x="1010" y="5144"/>
                    </a:lnTo>
                    <a:lnTo>
                      <a:pt x="1024" y="5072"/>
                    </a:lnTo>
                    <a:lnTo>
                      <a:pt x="1032" y="4980"/>
                    </a:lnTo>
                    <a:lnTo>
                      <a:pt x="1034" y="4872"/>
                    </a:lnTo>
                    <a:lnTo>
                      <a:pt x="1030" y="4608"/>
                    </a:lnTo>
                    <a:lnTo>
                      <a:pt x="1025" y="4294"/>
                    </a:lnTo>
                    <a:lnTo>
                      <a:pt x="1026" y="4121"/>
                    </a:lnTo>
                    <a:lnTo>
                      <a:pt x="1031" y="3941"/>
                    </a:lnTo>
                    <a:lnTo>
                      <a:pt x="1042" y="3755"/>
                    </a:lnTo>
                    <a:lnTo>
                      <a:pt x="1061" y="3562"/>
                    </a:lnTo>
                    <a:lnTo>
                      <a:pt x="1089" y="3368"/>
                    </a:lnTo>
                    <a:lnTo>
                      <a:pt x="1129" y="3172"/>
                    </a:lnTo>
                    <a:lnTo>
                      <a:pt x="1181" y="2975"/>
                    </a:lnTo>
                    <a:lnTo>
                      <a:pt x="1246" y="2780"/>
                    </a:lnTo>
                    <a:lnTo>
                      <a:pt x="1328" y="2588"/>
                    </a:lnTo>
                    <a:lnTo>
                      <a:pt x="1426" y="2401"/>
                    </a:lnTo>
                    <a:lnTo>
                      <a:pt x="1545" y="2220"/>
                    </a:lnTo>
                    <a:lnTo>
                      <a:pt x="1682" y="2048"/>
                    </a:lnTo>
                    <a:lnTo>
                      <a:pt x="1842" y="1884"/>
                    </a:lnTo>
                    <a:lnTo>
                      <a:pt x="2026" y="1732"/>
                    </a:lnTo>
                    <a:lnTo>
                      <a:pt x="2235" y="1592"/>
                    </a:lnTo>
                    <a:lnTo>
                      <a:pt x="2470" y="1467"/>
                    </a:lnTo>
                    <a:lnTo>
                      <a:pt x="2734" y="1357"/>
                    </a:lnTo>
                    <a:lnTo>
                      <a:pt x="3028" y="1264"/>
                    </a:lnTo>
                    <a:lnTo>
                      <a:pt x="3353" y="1191"/>
                    </a:lnTo>
                    <a:lnTo>
                      <a:pt x="3712" y="1139"/>
                    </a:lnTo>
                    <a:lnTo>
                      <a:pt x="4106" y="1108"/>
                    </a:lnTo>
                    <a:lnTo>
                      <a:pt x="4536" y="1101"/>
                    </a:lnTo>
                    <a:lnTo>
                      <a:pt x="5004" y="1120"/>
                    </a:lnTo>
                    <a:lnTo>
                      <a:pt x="5511" y="1165"/>
                    </a:lnTo>
                    <a:lnTo>
                      <a:pt x="5527" y="1142"/>
                    </a:lnTo>
                    <a:lnTo>
                      <a:pt x="5573" y="1077"/>
                    </a:lnTo>
                    <a:lnTo>
                      <a:pt x="5609" y="1032"/>
                    </a:lnTo>
                    <a:lnTo>
                      <a:pt x="5653" y="979"/>
                    </a:lnTo>
                    <a:lnTo>
                      <a:pt x="5705" y="920"/>
                    </a:lnTo>
                    <a:lnTo>
                      <a:pt x="5766" y="856"/>
                    </a:lnTo>
                    <a:lnTo>
                      <a:pt x="5834" y="789"/>
                    </a:lnTo>
                    <a:lnTo>
                      <a:pt x="5912" y="718"/>
                    </a:lnTo>
                    <a:lnTo>
                      <a:pt x="5999" y="645"/>
                    </a:lnTo>
                    <a:lnTo>
                      <a:pt x="6094" y="571"/>
                    </a:lnTo>
                    <a:lnTo>
                      <a:pt x="6199" y="497"/>
                    </a:lnTo>
                    <a:lnTo>
                      <a:pt x="6312" y="425"/>
                    </a:lnTo>
                    <a:lnTo>
                      <a:pt x="6434" y="354"/>
                    </a:lnTo>
                    <a:lnTo>
                      <a:pt x="6567" y="289"/>
                    </a:lnTo>
                    <a:lnTo>
                      <a:pt x="6708" y="226"/>
                    </a:lnTo>
                    <a:lnTo>
                      <a:pt x="6859" y="169"/>
                    </a:lnTo>
                    <a:lnTo>
                      <a:pt x="7020" y="118"/>
                    </a:lnTo>
                    <a:lnTo>
                      <a:pt x="7190" y="75"/>
                    </a:lnTo>
                    <a:lnTo>
                      <a:pt x="7370" y="40"/>
                    </a:lnTo>
                    <a:lnTo>
                      <a:pt x="7560" y="16"/>
                    </a:lnTo>
                    <a:lnTo>
                      <a:pt x="7760" y="2"/>
                    </a:lnTo>
                    <a:lnTo>
                      <a:pt x="7971" y="0"/>
                    </a:lnTo>
                    <a:lnTo>
                      <a:pt x="8191" y="10"/>
                    </a:lnTo>
                    <a:lnTo>
                      <a:pt x="8423" y="35"/>
                    </a:lnTo>
                    <a:lnTo>
                      <a:pt x="8665" y="74"/>
                    </a:lnTo>
                    <a:lnTo>
                      <a:pt x="8916" y="130"/>
                    </a:lnTo>
                    <a:lnTo>
                      <a:pt x="9180" y="201"/>
                    </a:lnTo>
                    <a:lnTo>
                      <a:pt x="9454" y="293"/>
                    </a:lnTo>
                    <a:lnTo>
                      <a:pt x="9739" y="402"/>
                    </a:lnTo>
                    <a:lnTo>
                      <a:pt x="10035" y="531"/>
                    </a:lnTo>
                    <a:lnTo>
                      <a:pt x="10051" y="527"/>
                    </a:lnTo>
                    <a:lnTo>
                      <a:pt x="10100" y="515"/>
                    </a:lnTo>
                    <a:lnTo>
                      <a:pt x="10178" y="497"/>
                    </a:lnTo>
                    <a:lnTo>
                      <a:pt x="10283" y="475"/>
                    </a:lnTo>
                    <a:lnTo>
                      <a:pt x="10412" y="449"/>
                    </a:lnTo>
                    <a:lnTo>
                      <a:pt x="10564" y="422"/>
                    </a:lnTo>
                    <a:lnTo>
                      <a:pt x="10737" y="397"/>
                    </a:lnTo>
                    <a:lnTo>
                      <a:pt x="10926" y="373"/>
                    </a:lnTo>
                    <a:lnTo>
                      <a:pt x="11131" y="352"/>
                    </a:lnTo>
                    <a:lnTo>
                      <a:pt x="11349" y="336"/>
                    </a:lnTo>
                    <a:lnTo>
                      <a:pt x="11577" y="328"/>
                    </a:lnTo>
                    <a:lnTo>
                      <a:pt x="11813" y="328"/>
                    </a:lnTo>
                    <a:lnTo>
                      <a:pt x="12055" y="339"/>
                    </a:lnTo>
                    <a:lnTo>
                      <a:pt x="12301" y="360"/>
                    </a:lnTo>
                    <a:lnTo>
                      <a:pt x="12548" y="396"/>
                    </a:lnTo>
                    <a:lnTo>
                      <a:pt x="12794" y="446"/>
                    </a:lnTo>
                    <a:lnTo>
                      <a:pt x="13034" y="513"/>
                    </a:lnTo>
                    <a:lnTo>
                      <a:pt x="13270" y="598"/>
                    </a:lnTo>
                    <a:lnTo>
                      <a:pt x="13498" y="704"/>
                    </a:lnTo>
                    <a:lnTo>
                      <a:pt x="13714" y="830"/>
                    </a:lnTo>
                    <a:lnTo>
                      <a:pt x="13917" y="980"/>
                    </a:lnTo>
                    <a:lnTo>
                      <a:pt x="14104" y="1154"/>
                    </a:lnTo>
                    <a:lnTo>
                      <a:pt x="14274" y="1353"/>
                    </a:lnTo>
                    <a:lnTo>
                      <a:pt x="14424" y="1582"/>
                    </a:lnTo>
                    <a:lnTo>
                      <a:pt x="14552" y="1840"/>
                    </a:lnTo>
                    <a:lnTo>
                      <a:pt x="14654" y="2129"/>
                    </a:lnTo>
                    <a:lnTo>
                      <a:pt x="14729" y="2451"/>
                    </a:lnTo>
                    <a:lnTo>
                      <a:pt x="14773" y="2807"/>
                    </a:lnTo>
                    <a:lnTo>
                      <a:pt x="14786" y="3199"/>
                    </a:lnTo>
                    <a:lnTo>
                      <a:pt x="14765" y="3628"/>
                    </a:lnTo>
                    <a:lnTo>
                      <a:pt x="14706" y="4098"/>
                    </a:lnTo>
                    <a:lnTo>
                      <a:pt x="14609" y="4607"/>
                    </a:lnTo>
                    <a:lnTo>
                      <a:pt x="14643" y="4650"/>
                    </a:lnTo>
                    <a:lnTo>
                      <a:pt x="14737" y="4774"/>
                    </a:lnTo>
                    <a:lnTo>
                      <a:pt x="14802" y="4863"/>
                    </a:lnTo>
                    <a:lnTo>
                      <a:pt x="14878" y="4968"/>
                    </a:lnTo>
                    <a:lnTo>
                      <a:pt x="14962" y="5090"/>
                    </a:lnTo>
                    <a:lnTo>
                      <a:pt x="15053" y="5225"/>
                    </a:lnTo>
                    <a:lnTo>
                      <a:pt x="15149" y="5375"/>
                    </a:lnTo>
                    <a:lnTo>
                      <a:pt x="15249" y="5536"/>
                    </a:lnTo>
                    <a:lnTo>
                      <a:pt x="15352" y="5709"/>
                    </a:lnTo>
                    <a:lnTo>
                      <a:pt x="15455" y="5893"/>
                    </a:lnTo>
                    <a:lnTo>
                      <a:pt x="15557" y="6084"/>
                    </a:lnTo>
                    <a:lnTo>
                      <a:pt x="15657" y="6284"/>
                    </a:lnTo>
                    <a:lnTo>
                      <a:pt x="15752" y="6491"/>
                    </a:lnTo>
                    <a:lnTo>
                      <a:pt x="15842" y="6702"/>
                    </a:lnTo>
                    <a:lnTo>
                      <a:pt x="15924" y="6919"/>
                    </a:lnTo>
                    <a:lnTo>
                      <a:pt x="15998" y="7140"/>
                    </a:lnTo>
                    <a:lnTo>
                      <a:pt x="16061" y="7362"/>
                    </a:lnTo>
                    <a:lnTo>
                      <a:pt x="16111" y="7585"/>
                    </a:lnTo>
                    <a:lnTo>
                      <a:pt x="16149" y="7809"/>
                    </a:lnTo>
                    <a:lnTo>
                      <a:pt x="16170" y="8032"/>
                    </a:lnTo>
                    <a:lnTo>
                      <a:pt x="16175" y="8252"/>
                    </a:lnTo>
                    <a:lnTo>
                      <a:pt x="16162" y="8470"/>
                    </a:lnTo>
                    <a:lnTo>
                      <a:pt x="16127" y="8683"/>
                    </a:lnTo>
                    <a:lnTo>
                      <a:pt x="16073" y="8891"/>
                    </a:lnTo>
                    <a:lnTo>
                      <a:pt x="15994" y="9091"/>
                    </a:lnTo>
                    <a:lnTo>
                      <a:pt x="15891" y="9285"/>
                    </a:lnTo>
                    <a:lnTo>
                      <a:pt x="15760" y="9469"/>
                    </a:lnTo>
                    <a:lnTo>
                      <a:pt x="15602" y="9644"/>
                    </a:lnTo>
                    <a:lnTo>
                      <a:pt x="15415" y="9808"/>
                    </a:lnTo>
                    <a:lnTo>
                      <a:pt x="15197" y="9959"/>
                    </a:lnTo>
                    <a:lnTo>
                      <a:pt x="14713" y="10231"/>
                    </a:lnTo>
                    <a:lnTo>
                      <a:pt x="14180" y="10482"/>
                    </a:lnTo>
                    <a:lnTo>
                      <a:pt x="13604" y="10712"/>
                    </a:lnTo>
                    <a:lnTo>
                      <a:pt x="12988" y="10919"/>
                    </a:lnTo>
                    <a:lnTo>
                      <a:pt x="12338" y="11103"/>
                    </a:lnTo>
                    <a:lnTo>
                      <a:pt x="11660" y="11263"/>
                    </a:lnTo>
                    <a:lnTo>
                      <a:pt x="10959" y="11398"/>
                    </a:lnTo>
                    <a:lnTo>
                      <a:pt x="10239" y="11510"/>
                    </a:lnTo>
                    <a:lnTo>
                      <a:pt x="9505" y="11596"/>
                    </a:lnTo>
                    <a:lnTo>
                      <a:pt x="8765" y="11657"/>
                    </a:lnTo>
                    <a:lnTo>
                      <a:pt x="8021" y="11690"/>
                    </a:lnTo>
                    <a:lnTo>
                      <a:pt x="7281" y="11696"/>
                    </a:lnTo>
                    <a:lnTo>
                      <a:pt x="6548" y="11675"/>
                    </a:lnTo>
                    <a:lnTo>
                      <a:pt x="5827" y="11625"/>
                    </a:lnTo>
                    <a:lnTo>
                      <a:pt x="5125" y="11546"/>
                    </a:lnTo>
                    <a:lnTo>
                      <a:pt x="4446" y="11438"/>
                    </a:lnTo>
                    <a:lnTo>
                      <a:pt x="3795" y="11299"/>
                    </a:lnTo>
                    <a:lnTo>
                      <a:pt x="3179" y="11130"/>
                    </a:lnTo>
                    <a:lnTo>
                      <a:pt x="2602" y="10930"/>
                    </a:lnTo>
                    <a:lnTo>
                      <a:pt x="2068" y="10697"/>
                    </a:lnTo>
                    <a:lnTo>
                      <a:pt x="1583" y="10432"/>
                    </a:lnTo>
                    <a:lnTo>
                      <a:pt x="1153" y="10134"/>
                    </a:lnTo>
                    <a:lnTo>
                      <a:pt x="782" y="9802"/>
                    </a:lnTo>
                    <a:lnTo>
                      <a:pt x="477" y="9436"/>
                    </a:lnTo>
                    <a:lnTo>
                      <a:pt x="241" y="9034"/>
                    </a:lnTo>
                    <a:lnTo>
                      <a:pt x="81" y="8597"/>
                    </a:lnTo>
                    <a:lnTo>
                      <a:pt x="0" y="8124"/>
                    </a:lnTo>
                    <a:lnTo>
                      <a:pt x="6" y="7614"/>
                    </a:lnTo>
                    <a:lnTo>
                      <a:pt x="102" y="7067"/>
                    </a:lnTo>
                    <a:lnTo>
                      <a:pt x="294" y="6482"/>
                    </a:lnTo>
                    <a:lnTo>
                      <a:pt x="588" y="5858"/>
                    </a:lnTo>
                    <a:lnTo>
                      <a:pt x="987" y="5196"/>
                    </a:lnTo>
                    <a:close/>
                  </a:path>
                </a:pathLst>
              </a:custGeom>
              <a:solidFill>
                <a:srgbClr val="ADCA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72" name="任意多边形 1182771"/>
              <p:cNvSpPr/>
              <p:nvPr/>
            </p:nvSpPr>
            <p:spPr>
              <a:xfrm>
                <a:off x="1515" y="727"/>
                <a:ext cx="952" cy="324"/>
              </a:xfrm>
              <a:custGeom>
                <a:rect l="l" t="t" r="r" b="b"/>
                <a:pathLst>
                  <a:path w="16181" h="5521">
                    <a:moveTo>
                      <a:pt x="679" y="5521"/>
                    </a:moveTo>
                    <a:lnTo>
                      <a:pt x="638" y="5470"/>
                    </a:lnTo>
                    <a:lnTo>
                      <a:pt x="600" y="5420"/>
                    </a:lnTo>
                    <a:lnTo>
                      <a:pt x="562" y="5370"/>
                    </a:lnTo>
                    <a:lnTo>
                      <a:pt x="525" y="5319"/>
                    </a:lnTo>
                    <a:lnTo>
                      <a:pt x="490" y="5268"/>
                    </a:lnTo>
                    <a:lnTo>
                      <a:pt x="455" y="5218"/>
                    </a:lnTo>
                    <a:lnTo>
                      <a:pt x="422" y="5166"/>
                    </a:lnTo>
                    <a:lnTo>
                      <a:pt x="389" y="5115"/>
                    </a:lnTo>
                    <a:lnTo>
                      <a:pt x="358" y="5063"/>
                    </a:lnTo>
                    <a:lnTo>
                      <a:pt x="328" y="5010"/>
                    </a:lnTo>
                    <a:lnTo>
                      <a:pt x="299" y="4958"/>
                    </a:lnTo>
                    <a:lnTo>
                      <a:pt x="272" y="4904"/>
                    </a:lnTo>
                    <a:lnTo>
                      <a:pt x="246" y="4850"/>
                    </a:lnTo>
                    <a:lnTo>
                      <a:pt x="221" y="4796"/>
                    </a:lnTo>
                    <a:lnTo>
                      <a:pt x="196" y="4741"/>
                    </a:lnTo>
                    <a:lnTo>
                      <a:pt x="174" y="4685"/>
                    </a:lnTo>
                    <a:lnTo>
                      <a:pt x="153" y="4629"/>
                    </a:lnTo>
                    <a:lnTo>
                      <a:pt x="133" y="4571"/>
                    </a:lnTo>
                    <a:lnTo>
                      <a:pt x="113" y="4513"/>
                    </a:lnTo>
                    <a:lnTo>
                      <a:pt x="96" y="4454"/>
                    </a:lnTo>
                    <a:lnTo>
                      <a:pt x="80" y="4394"/>
                    </a:lnTo>
                    <a:lnTo>
                      <a:pt x="66" y="4333"/>
                    </a:lnTo>
                    <a:lnTo>
                      <a:pt x="53" y="4271"/>
                    </a:lnTo>
                    <a:lnTo>
                      <a:pt x="40" y="4209"/>
                    </a:lnTo>
                    <a:lnTo>
                      <a:pt x="30" y="4145"/>
                    </a:lnTo>
                    <a:lnTo>
                      <a:pt x="21" y="4080"/>
                    </a:lnTo>
                    <a:lnTo>
                      <a:pt x="14" y="4013"/>
                    </a:lnTo>
                    <a:lnTo>
                      <a:pt x="8" y="3946"/>
                    </a:lnTo>
                    <a:lnTo>
                      <a:pt x="4" y="3878"/>
                    </a:lnTo>
                    <a:lnTo>
                      <a:pt x="1" y="3808"/>
                    </a:lnTo>
                    <a:lnTo>
                      <a:pt x="0" y="3737"/>
                    </a:lnTo>
                    <a:lnTo>
                      <a:pt x="0" y="3664"/>
                    </a:lnTo>
                    <a:lnTo>
                      <a:pt x="1052" y="3592"/>
                    </a:lnTo>
                    <a:lnTo>
                      <a:pt x="1160" y="4463"/>
                    </a:lnTo>
                    <a:lnTo>
                      <a:pt x="1741" y="4390"/>
                    </a:lnTo>
                    <a:lnTo>
                      <a:pt x="1668" y="1850"/>
                    </a:lnTo>
                    <a:lnTo>
                      <a:pt x="2865" y="1850"/>
                    </a:lnTo>
                    <a:lnTo>
                      <a:pt x="2901" y="3483"/>
                    </a:lnTo>
                    <a:lnTo>
                      <a:pt x="3444" y="3519"/>
                    </a:lnTo>
                    <a:lnTo>
                      <a:pt x="3408" y="2467"/>
                    </a:lnTo>
                    <a:lnTo>
                      <a:pt x="4242" y="2431"/>
                    </a:lnTo>
                    <a:lnTo>
                      <a:pt x="4279" y="3773"/>
                    </a:lnTo>
                    <a:lnTo>
                      <a:pt x="7215" y="3846"/>
                    </a:lnTo>
                    <a:lnTo>
                      <a:pt x="7215" y="2685"/>
                    </a:lnTo>
                    <a:lnTo>
                      <a:pt x="7976" y="2685"/>
                    </a:lnTo>
                    <a:lnTo>
                      <a:pt x="8121" y="3411"/>
                    </a:lnTo>
                    <a:lnTo>
                      <a:pt x="8991" y="3338"/>
                    </a:lnTo>
                    <a:lnTo>
                      <a:pt x="8774" y="0"/>
                    </a:lnTo>
                    <a:lnTo>
                      <a:pt x="11674" y="0"/>
                    </a:lnTo>
                    <a:lnTo>
                      <a:pt x="11964" y="2649"/>
                    </a:lnTo>
                    <a:lnTo>
                      <a:pt x="12907" y="2685"/>
                    </a:lnTo>
                    <a:lnTo>
                      <a:pt x="12870" y="690"/>
                    </a:lnTo>
                    <a:lnTo>
                      <a:pt x="13849" y="762"/>
                    </a:lnTo>
                    <a:lnTo>
                      <a:pt x="13921" y="2757"/>
                    </a:lnTo>
                    <a:lnTo>
                      <a:pt x="14058" y="2782"/>
                    </a:lnTo>
                    <a:lnTo>
                      <a:pt x="14191" y="2806"/>
                    </a:lnTo>
                    <a:lnTo>
                      <a:pt x="14325" y="2829"/>
                    </a:lnTo>
                    <a:lnTo>
                      <a:pt x="14457" y="2851"/>
                    </a:lnTo>
                    <a:lnTo>
                      <a:pt x="14589" y="2872"/>
                    </a:lnTo>
                    <a:lnTo>
                      <a:pt x="14720" y="2893"/>
                    </a:lnTo>
                    <a:lnTo>
                      <a:pt x="14851" y="2914"/>
                    </a:lnTo>
                    <a:lnTo>
                      <a:pt x="14981" y="2934"/>
                    </a:lnTo>
                    <a:lnTo>
                      <a:pt x="15111" y="2954"/>
                    </a:lnTo>
                    <a:lnTo>
                      <a:pt x="15242" y="2975"/>
                    </a:lnTo>
                    <a:lnTo>
                      <a:pt x="15373" y="2996"/>
                    </a:lnTo>
                    <a:lnTo>
                      <a:pt x="15504" y="3017"/>
                    </a:lnTo>
                    <a:lnTo>
                      <a:pt x="15637" y="3039"/>
                    </a:lnTo>
                    <a:lnTo>
                      <a:pt x="15770" y="3062"/>
                    </a:lnTo>
                    <a:lnTo>
                      <a:pt x="15904" y="3086"/>
                    </a:lnTo>
                    <a:lnTo>
                      <a:pt x="16040" y="3110"/>
                    </a:lnTo>
                    <a:lnTo>
                      <a:pt x="16055" y="3157"/>
                    </a:lnTo>
                    <a:lnTo>
                      <a:pt x="16069" y="3204"/>
                    </a:lnTo>
                    <a:lnTo>
                      <a:pt x="16082" y="3252"/>
                    </a:lnTo>
                    <a:lnTo>
                      <a:pt x="16094" y="3301"/>
                    </a:lnTo>
                    <a:lnTo>
                      <a:pt x="16106" y="3349"/>
                    </a:lnTo>
                    <a:lnTo>
                      <a:pt x="16116" y="3398"/>
                    </a:lnTo>
                    <a:lnTo>
                      <a:pt x="16126" y="3446"/>
                    </a:lnTo>
                    <a:lnTo>
                      <a:pt x="16135" y="3496"/>
                    </a:lnTo>
                    <a:lnTo>
                      <a:pt x="16144" y="3547"/>
                    </a:lnTo>
                    <a:lnTo>
                      <a:pt x="16152" y="3596"/>
                    </a:lnTo>
                    <a:lnTo>
                      <a:pt x="16158" y="3647"/>
                    </a:lnTo>
                    <a:lnTo>
                      <a:pt x="16164" y="3696"/>
                    </a:lnTo>
                    <a:lnTo>
                      <a:pt x="16169" y="3747"/>
                    </a:lnTo>
                    <a:lnTo>
                      <a:pt x="16173" y="3798"/>
                    </a:lnTo>
                    <a:lnTo>
                      <a:pt x="16176" y="3848"/>
                    </a:lnTo>
                    <a:lnTo>
                      <a:pt x="16179" y="3899"/>
                    </a:lnTo>
                    <a:lnTo>
                      <a:pt x="16181" y="3949"/>
                    </a:lnTo>
                    <a:lnTo>
                      <a:pt x="16181" y="4000"/>
                    </a:lnTo>
                    <a:lnTo>
                      <a:pt x="16181" y="4051"/>
                    </a:lnTo>
                    <a:lnTo>
                      <a:pt x="16181" y="4101"/>
                    </a:lnTo>
                    <a:lnTo>
                      <a:pt x="16179" y="4151"/>
                    </a:lnTo>
                    <a:lnTo>
                      <a:pt x="16176" y="4201"/>
                    </a:lnTo>
                    <a:lnTo>
                      <a:pt x="16173" y="4251"/>
                    </a:lnTo>
                    <a:lnTo>
                      <a:pt x="16169" y="4301"/>
                    </a:lnTo>
                    <a:lnTo>
                      <a:pt x="16164" y="4349"/>
                    </a:lnTo>
                    <a:lnTo>
                      <a:pt x="16158" y="4398"/>
                    </a:lnTo>
                    <a:lnTo>
                      <a:pt x="16151" y="4446"/>
                    </a:lnTo>
                    <a:lnTo>
                      <a:pt x="16143" y="4495"/>
                    </a:lnTo>
                    <a:lnTo>
                      <a:pt x="16134" y="4543"/>
                    </a:lnTo>
                    <a:lnTo>
                      <a:pt x="16124" y="4589"/>
                    </a:lnTo>
                    <a:lnTo>
                      <a:pt x="16114" y="4636"/>
                    </a:lnTo>
                    <a:lnTo>
                      <a:pt x="16103" y="4682"/>
                    </a:lnTo>
                    <a:lnTo>
                      <a:pt x="15909" y="4668"/>
                    </a:lnTo>
                    <a:lnTo>
                      <a:pt x="15649" y="4660"/>
                    </a:lnTo>
                    <a:lnTo>
                      <a:pt x="15328" y="4659"/>
                    </a:lnTo>
                    <a:lnTo>
                      <a:pt x="14952" y="4664"/>
                    </a:lnTo>
                    <a:lnTo>
                      <a:pt x="14523" y="4674"/>
                    </a:lnTo>
                    <a:lnTo>
                      <a:pt x="14048" y="4689"/>
                    </a:lnTo>
                    <a:lnTo>
                      <a:pt x="13530" y="4710"/>
                    </a:lnTo>
                    <a:lnTo>
                      <a:pt x="12975" y="4734"/>
                    </a:lnTo>
                    <a:lnTo>
                      <a:pt x="12387" y="4761"/>
                    </a:lnTo>
                    <a:lnTo>
                      <a:pt x="11772" y="4793"/>
                    </a:lnTo>
                    <a:lnTo>
                      <a:pt x="11133" y="4828"/>
                    </a:lnTo>
                    <a:lnTo>
                      <a:pt x="10475" y="4865"/>
                    </a:lnTo>
                    <a:lnTo>
                      <a:pt x="9803" y="4904"/>
                    </a:lnTo>
                    <a:lnTo>
                      <a:pt x="9123" y="4945"/>
                    </a:lnTo>
                    <a:lnTo>
                      <a:pt x="8437" y="4987"/>
                    </a:lnTo>
                    <a:lnTo>
                      <a:pt x="7752" y="5031"/>
                    </a:lnTo>
                    <a:lnTo>
                      <a:pt x="7072" y="5074"/>
                    </a:lnTo>
                    <a:lnTo>
                      <a:pt x="6403" y="5119"/>
                    </a:lnTo>
                    <a:lnTo>
                      <a:pt x="5746" y="5162"/>
                    </a:lnTo>
                    <a:lnTo>
                      <a:pt x="5110" y="5206"/>
                    </a:lnTo>
                    <a:lnTo>
                      <a:pt x="3913" y="5288"/>
                    </a:lnTo>
                    <a:lnTo>
                      <a:pt x="2849" y="5363"/>
                    </a:lnTo>
                    <a:lnTo>
                      <a:pt x="1956" y="5426"/>
                    </a:lnTo>
                    <a:lnTo>
                      <a:pt x="1271" y="5477"/>
                    </a:lnTo>
                    <a:lnTo>
                      <a:pt x="832" y="5508"/>
                    </a:lnTo>
                    <a:lnTo>
                      <a:pt x="679" y="5521"/>
                    </a:lnTo>
                    <a:close/>
                  </a:path>
                </a:pathLst>
              </a:custGeom>
              <a:solidFill>
                <a:srgbClr val="00426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73" name="任意多边形 1182772"/>
              <p:cNvSpPr>
                <a:spLocks noEditPoints="1"/>
              </p:cNvSpPr>
              <p:nvPr/>
            </p:nvSpPr>
            <p:spPr>
              <a:xfrm>
                <a:off x="1748" y="594"/>
                <a:ext cx="206" cy="419"/>
              </a:xfrm>
              <a:custGeom>
                <a:rect l="l" t="t" r="r" b="b"/>
                <a:pathLst>
                  <a:path w="3515" h="7120">
                    <a:moveTo>
                      <a:pt x="1051" y="4102"/>
                    </a:moveTo>
                    <a:lnTo>
                      <a:pt x="769" y="4118"/>
                    </a:lnTo>
                    <a:lnTo>
                      <a:pt x="708" y="4160"/>
                    </a:lnTo>
                    <a:lnTo>
                      <a:pt x="708" y="4490"/>
                    </a:lnTo>
                    <a:lnTo>
                      <a:pt x="769" y="4525"/>
                    </a:lnTo>
                    <a:lnTo>
                      <a:pt x="915" y="4516"/>
                    </a:lnTo>
                    <a:lnTo>
                      <a:pt x="550" y="5536"/>
                    </a:lnTo>
                    <a:lnTo>
                      <a:pt x="136" y="5560"/>
                    </a:lnTo>
                    <a:lnTo>
                      <a:pt x="75" y="5601"/>
                    </a:lnTo>
                    <a:lnTo>
                      <a:pt x="75" y="6049"/>
                    </a:lnTo>
                    <a:lnTo>
                      <a:pt x="136" y="6083"/>
                    </a:lnTo>
                    <a:lnTo>
                      <a:pt x="376" y="6069"/>
                    </a:lnTo>
                    <a:lnTo>
                      <a:pt x="14" y="7072"/>
                    </a:lnTo>
                    <a:lnTo>
                      <a:pt x="75" y="7115"/>
                    </a:lnTo>
                    <a:lnTo>
                      <a:pt x="3440" y="6923"/>
                    </a:lnTo>
                    <a:lnTo>
                      <a:pt x="3501" y="6873"/>
                    </a:lnTo>
                    <a:lnTo>
                      <a:pt x="3135" y="5912"/>
                    </a:lnTo>
                    <a:lnTo>
                      <a:pt x="3379" y="5898"/>
                    </a:lnTo>
                    <a:lnTo>
                      <a:pt x="3440" y="5856"/>
                    </a:lnTo>
                    <a:lnTo>
                      <a:pt x="3440" y="5409"/>
                    </a:lnTo>
                    <a:lnTo>
                      <a:pt x="3379" y="5374"/>
                    </a:lnTo>
                    <a:lnTo>
                      <a:pt x="2966" y="5399"/>
                    </a:lnTo>
                    <a:lnTo>
                      <a:pt x="2600" y="4420"/>
                    </a:lnTo>
                    <a:lnTo>
                      <a:pt x="2746" y="4412"/>
                    </a:lnTo>
                    <a:lnTo>
                      <a:pt x="2808" y="4370"/>
                    </a:lnTo>
                    <a:lnTo>
                      <a:pt x="2808" y="4040"/>
                    </a:lnTo>
                    <a:lnTo>
                      <a:pt x="2746" y="4006"/>
                    </a:lnTo>
                    <a:lnTo>
                      <a:pt x="2465" y="4022"/>
                    </a:lnTo>
                    <a:lnTo>
                      <a:pt x="1969" y="935"/>
                    </a:lnTo>
                    <a:lnTo>
                      <a:pt x="2195" y="921"/>
                    </a:lnTo>
                    <a:lnTo>
                      <a:pt x="2313" y="776"/>
                    </a:lnTo>
                    <a:lnTo>
                      <a:pt x="1887" y="800"/>
                    </a:lnTo>
                    <a:lnTo>
                      <a:pt x="1832" y="0"/>
                    </a:lnTo>
                    <a:lnTo>
                      <a:pt x="1640" y="22"/>
                    </a:lnTo>
                    <a:lnTo>
                      <a:pt x="1586" y="817"/>
                    </a:lnTo>
                    <a:lnTo>
                      <a:pt x="1172" y="840"/>
                    </a:lnTo>
                    <a:lnTo>
                      <a:pt x="1291" y="981"/>
                    </a:lnTo>
                    <a:lnTo>
                      <a:pt x="1542" y="965"/>
                    </a:lnTo>
                    <a:lnTo>
                      <a:pt x="1051" y="4102"/>
                    </a:lnTo>
                    <a:close/>
                    <a:moveTo>
                      <a:pt x="2470" y="4056"/>
                    </a:moveTo>
                    <a:lnTo>
                      <a:pt x="2470" y="4056"/>
                    </a:lnTo>
                    <a:lnTo>
                      <a:pt x="2424" y="4061"/>
                    </a:lnTo>
                    <a:lnTo>
                      <a:pt x="2470" y="4056"/>
                    </a:lnTo>
                    <a:close/>
                    <a:moveTo>
                      <a:pt x="2052" y="4042"/>
                    </a:moveTo>
                    <a:lnTo>
                      <a:pt x="1463" y="4076"/>
                    </a:lnTo>
                    <a:lnTo>
                      <a:pt x="1758" y="1682"/>
                    </a:lnTo>
                    <a:lnTo>
                      <a:pt x="2052" y="4042"/>
                    </a:lnTo>
                    <a:close/>
                    <a:moveTo>
                      <a:pt x="633" y="6948"/>
                    </a:moveTo>
                    <a:lnTo>
                      <a:pt x="656" y="6880"/>
                    </a:lnTo>
                    <a:lnTo>
                      <a:pt x="825" y="6619"/>
                    </a:lnTo>
                    <a:lnTo>
                      <a:pt x="1172" y="6354"/>
                    </a:lnTo>
                    <a:lnTo>
                      <a:pt x="1758" y="6210"/>
                    </a:lnTo>
                    <a:lnTo>
                      <a:pt x="2353" y="6286"/>
                    </a:lnTo>
                    <a:lnTo>
                      <a:pt x="2700" y="6512"/>
                    </a:lnTo>
                    <a:lnTo>
                      <a:pt x="2859" y="6754"/>
                    </a:lnTo>
                    <a:lnTo>
                      <a:pt x="2882" y="6820"/>
                    </a:lnTo>
                    <a:lnTo>
                      <a:pt x="633" y="6948"/>
                    </a:lnTo>
                    <a:close/>
                    <a:moveTo>
                      <a:pt x="1071" y="5483"/>
                    </a:moveTo>
                    <a:lnTo>
                      <a:pt x="1400" y="4555"/>
                    </a:lnTo>
                    <a:lnTo>
                      <a:pt x="2115" y="4515"/>
                    </a:lnTo>
                    <a:lnTo>
                      <a:pt x="2444" y="5405"/>
                    </a:lnTo>
                    <a:lnTo>
                      <a:pt x="1071" y="5483"/>
                    </a:lnTo>
                    <a:close/>
                    <a:moveTo>
                      <a:pt x="3501" y="6873"/>
                    </a:moveTo>
                    <a:lnTo>
                      <a:pt x="3440" y="6923"/>
                    </a:lnTo>
                    <a:lnTo>
                      <a:pt x="3515" y="6918"/>
                    </a:lnTo>
                    <a:lnTo>
                      <a:pt x="3501" y="6873"/>
                    </a:lnTo>
                    <a:close/>
                    <a:moveTo>
                      <a:pt x="75" y="7115"/>
                    </a:moveTo>
                    <a:lnTo>
                      <a:pt x="14" y="7072"/>
                    </a:lnTo>
                    <a:lnTo>
                      <a:pt x="0" y="7120"/>
                    </a:lnTo>
                    <a:lnTo>
                      <a:pt x="75" y="7115"/>
                    </a:lnTo>
                    <a:close/>
                    <a:moveTo>
                      <a:pt x="136" y="6083"/>
                    </a:moveTo>
                    <a:lnTo>
                      <a:pt x="75" y="6049"/>
                    </a:lnTo>
                    <a:lnTo>
                      <a:pt x="75" y="6086"/>
                    </a:lnTo>
                    <a:lnTo>
                      <a:pt x="136" y="6083"/>
                    </a:lnTo>
                    <a:close/>
                    <a:moveTo>
                      <a:pt x="75" y="5601"/>
                    </a:moveTo>
                    <a:lnTo>
                      <a:pt x="136" y="5560"/>
                    </a:lnTo>
                    <a:lnTo>
                      <a:pt x="75" y="5564"/>
                    </a:lnTo>
                    <a:lnTo>
                      <a:pt x="75" y="5601"/>
                    </a:lnTo>
                    <a:close/>
                    <a:moveTo>
                      <a:pt x="769" y="4525"/>
                    </a:moveTo>
                    <a:lnTo>
                      <a:pt x="708" y="4490"/>
                    </a:lnTo>
                    <a:lnTo>
                      <a:pt x="708" y="4528"/>
                    </a:lnTo>
                    <a:lnTo>
                      <a:pt x="769" y="4525"/>
                    </a:lnTo>
                    <a:close/>
                    <a:moveTo>
                      <a:pt x="708" y="4160"/>
                    </a:moveTo>
                    <a:lnTo>
                      <a:pt x="769" y="4118"/>
                    </a:lnTo>
                    <a:lnTo>
                      <a:pt x="708" y="4122"/>
                    </a:lnTo>
                    <a:lnTo>
                      <a:pt x="708" y="4160"/>
                    </a:lnTo>
                    <a:close/>
                    <a:moveTo>
                      <a:pt x="2746" y="4006"/>
                    </a:moveTo>
                    <a:lnTo>
                      <a:pt x="2808" y="4040"/>
                    </a:lnTo>
                    <a:lnTo>
                      <a:pt x="2808" y="4002"/>
                    </a:lnTo>
                    <a:lnTo>
                      <a:pt x="2746" y="4006"/>
                    </a:lnTo>
                    <a:close/>
                    <a:moveTo>
                      <a:pt x="2808" y="4370"/>
                    </a:moveTo>
                    <a:lnTo>
                      <a:pt x="2746" y="4412"/>
                    </a:lnTo>
                    <a:lnTo>
                      <a:pt x="2808" y="4408"/>
                    </a:lnTo>
                    <a:lnTo>
                      <a:pt x="2808" y="4370"/>
                    </a:lnTo>
                    <a:close/>
                    <a:moveTo>
                      <a:pt x="3379" y="5374"/>
                    </a:moveTo>
                    <a:lnTo>
                      <a:pt x="3440" y="5409"/>
                    </a:lnTo>
                    <a:lnTo>
                      <a:pt x="3440" y="5371"/>
                    </a:lnTo>
                    <a:lnTo>
                      <a:pt x="3379" y="5374"/>
                    </a:lnTo>
                    <a:close/>
                    <a:moveTo>
                      <a:pt x="3440" y="5856"/>
                    </a:moveTo>
                    <a:lnTo>
                      <a:pt x="3379" y="5898"/>
                    </a:lnTo>
                    <a:lnTo>
                      <a:pt x="3440" y="5895"/>
                    </a:lnTo>
                    <a:lnTo>
                      <a:pt x="3440" y="5856"/>
                    </a:lnTo>
                    <a:close/>
                  </a:path>
                </a:pathLst>
              </a:custGeom>
              <a:solidFill>
                <a:srgbClr val="00426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74" name="任意多边形 1182773"/>
              <p:cNvSpPr/>
              <p:nvPr/>
            </p:nvSpPr>
            <p:spPr>
              <a:xfrm>
                <a:off x="1916" y="1036"/>
                <a:ext cx="310" cy="117"/>
              </a:xfrm>
              <a:custGeom>
                <a:rect l="l" t="t" r="r" b="b"/>
                <a:pathLst>
                  <a:path w="5276" h="1985">
                    <a:moveTo>
                      <a:pt x="0" y="1072"/>
                    </a:moveTo>
                    <a:lnTo>
                      <a:pt x="1772" y="0"/>
                    </a:lnTo>
                    <a:lnTo>
                      <a:pt x="3293" y="176"/>
                    </a:lnTo>
                    <a:lnTo>
                      <a:pt x="3328" y="184"/>
                    </a:lnTo>
                    <a:lnTo>
                      <a:pt x="3425" y="207"/>
                    </a:lnTo>
                    <a:lnTo>
                      <a:pt x="3494" y="223"/>
                    </a:lnTo>
                    <a:lnTo>
                      <a:pt x="3574" y="242"/>
                    </a:lnTo>
                    <a:lnTo>
                      <a:pt x="3663" y="266"/>
                    </a:lnTo>
                    <a:lnTo>
                      <a:pt x="3761" y="293"/>
                    </a:lnTo>
                    <a:lnTo>
                      <a:pt x="3865" y="322"/>
                    </a:lnTo>
                    <a:lnTo>
                      <a:pt x="3976" y="355"/>
                    </a:lnTo>
                    <a:lnTo>
                      <a:pt x="4089" y="390"/>
                    </a:lnTo>
                    <a:lnTo>
                      <a:pt x="4205" y="429"/>
                    </a:lnTo>
                    <a:lnTo>
                      <a:pt x="4323" y="470"/>
                    </a:lnTo>
                    <a:lnTo>
                      <a:pt x="4439" y="514"/>
                    </a:lnTo>
                    <a:lnTo>
                      <a:pt x="4554" y="560"/>
                    </a:lnTo>
                    <a:lnTo>
                      <a:pt x="4665" y="609"/>
                    </a:lnTo>
                    <a:lnTo>
                      <a:pt x="4773" y="660"/>
                    </a:lnTo>
                    <a:lnTo>
                      <a:pt x="4873" y="714"/>
                    </a:lnTo>
                    <a:lnTo>
                      <a:pt x="4965" y="770"/>
                    </a:lnTo>
                    <a:lnTo>
                      <a:pt x="5049" y="828"/>
                    </a:lnTo>
                    <a:lnTo>
                      <a:pt x="5122" y="888"/>
                    </a:lnTo>
                    <a:lnTo>
                      <a:pt x="5181" y="950"/>
                    </a:lnTo>
                    <a:lnTo>
                      <a:pt x="5229" y="1015"/>
                    </a:lnTo>
                    <a:lnTo>
                      <a:pt x="5260" y="1079"/>
                    </a:lnTo>
                    <a:lnTo>
                      <a:pt x="5276" y="1147"/>
                    </a:lnTo>
                    <a:lnTo>
                      <a:pt x="5273" y="1216"/>
                    </a:lnTo>
                    <a:lnTo>
                      <a:pt x="5251" y="1287"/>
                    </a:lnTo>
                    <a:lnTo>
                      <a:pt x="5209" y="1359"/>
                    </a:lnTo>
                    <a:lnTo>
                      <a:pt x="5143" y="1432"/>
                    </a:lnTo>
                    <a:lnTo>
                      <a:pt x="5054" y="1506"/>
                    </a:lnTo>
                    <a:lnTo>
                      <a:pt x="4940" y="1582"/>
                    </a:lnTo>
                    <a:lnTo>
                      <a:pt x="4798" y="1657"/>
                    </a:lnTo>
                    <a:lnTo>
                      <a:pt x="1287" y="1985"/>
                    </a:lnTo>
                    <a:lnTo>
                      <a:pt x="0" y="1072"/>
                    </a:lnTo>
                    <a:close/>
                  </a:path>
                </a:pathLst>
              </a:custGeom>
              <a:solidFill>
                <a:srgbClr val="00426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75" name="任意多边形 1182774"/>
              <p:cNvSpPr/>
              <p:nvPr/>
            </p:nvSpPr>
            <p:spPr>
              <a:xfrm>
                <a:off x="1973" y="1111"/>
                <a:ext cx="27" cy="31"/>
              </a:xfrm>
              <a:custGeom>
                <a:rect l="l" t="t" r="r" b="b"/>
                <a:pathLst>
                  <a:path w="466" h="527">
                    <a:moveTo>
                      <a:pt x="87" y="131"/>
                    </a:moveTo>
                    <a:lnTo>
                      <a:pt x="106" y="108"/>
                    </a:lnTo>
                    <a:lnTo>
                      <a:pt x="126" y="88"/>
                    </a:lnTo>
                    <a:lnTo>
                      <a:pt x="147" y="70"/>
                    </a:lnTo>
                    <a:lnTo>
                      <a:pt x="168" y="52"/>
                    </a:lnTo>
                    <a:lnTo>
                      <a:pt x="191" y="38"/>
                    </a:lnTo>
                    <a:lnTo>
                      <a:pt x="213" y="26"/>
                    </a:lnTo>
                    <a:lnTo>
                      <a:pt x="224" y="21"/>
                    </a:lnTo>
                    <a:lnTo>
                      <a:pt x="235" y="16"/>
                    </a:lnTo>
                    <a:lnTo>
                      <a:pt x="246" y="12"/>
                    </a:lnTo>
                    <a:lnTo>
                      <a:pt x="258" y="9"/>
                    </a:lnTo>
                    <a:lnTo>
                      <a:pt x="270" y="6"/>
                    </a:lnTo>
                    <a:lnTo>
                      <a:pt x="280" y="3"/>
                    </a:lnTo>
                    <a:lnTo>
                      <a:pt x="291" y="2"/>
                    </a:lnTo>
                    <a:lnTo>
                      <a:pt x="302" y="0"/>
                    </a:lnTo>
                    <a:lnTo>
                      <a:pt x="312" y="0"/>
                    </a:lnTo>
                    <a:lnTo>
                      <a:pt x="323" y="0"/>
                    </a:lnTo>
                    <a:lnTo>
                      <a:pt x="333" y="1"/>
                    </a:lnTo>
                    <a:lnTo>
                      <a:pt x="343" y="2"/>
                    </a:lnTo>
                    <a:lnTo>
                      <a:pt x="354" y="4"/>
                    </a:lnTo>
                    <a:lnTo>
                      <a:pt x="363" y="6"/>
                    </a:lnTo>
                    <a:lnTo>
                      <a:pt x="373" y="9"/>
                    </a:lnTo>
                    <a:lnTo>
                      <a:pt x="382" y="13"/>
                    </a:lnTo>
                    <a:lnTo>
                      <a:pt x="390" y="18"/>
                    </a:lnTo>
                    <a:lnTo>
                      <a:pt x="399" y="23"/>
                    </a:lnTo>
                    <a:lnTo>
                      <a:pt x="407" y="29"/>
                    </a:lnTo>
                    <a:lnTo>
                      <a:pt x="415" y="35"/>
                    </a:lnTo>
                    <a:lnTo>
                      <a:pt x="422" y="42"/>
                    </a:lnTo>
                    <a:lnTo>
                      <a:pt x="428" y="49"/>
                    </a:lnTo>
                    <a:lnTo>
                      <a:pt x="434" y="57"/>
                    </a:lnTo>
                    <a:lnTo>
                      <a:pt x="441" y="67"/>
                    </a:lnTo>
                    <a:lnTo>
                      <a:pt x="446" y="76"/>
                    </a:lnTo>
                    <a:lnTo>
                      <a:pt x="450" y="85"/>
                    </a:lnTo>
                    <a:lnTo>
                      <a:pt x="454" y="95"/>
                    </a:lnTo>
                    <a:lnTo>
                      <a:pt x="458" y="105"/>
                    </a:lnTo>
                    <a:lnTo>
                      <a:pt x="460" y="115"/>
                    </a:lnTo>
                    <a:lnTo>
                      <a:pt x="463" y="126"/>
                    </a:lnTo>
                    <a:lnTo>
                      <a:pt x="464" y="136"/>
                    </a:lnTo>
                    <a:lnTo>
                      <a:pt x="465" y="149"/>
                    </a:lnTo>
                    <a:lnTo>
                      <a:pt x="466" y="160"/>
                    </a:lnTo>
                    <a:lnTo>
                      <a:pt x="466" y="172"/>
                    </a:lnTo>
                    <a:lnTo>
                      <a:pt x="466" y="184"/>
                    </a:lnTo>
                    <a:lnTo>
                      <a:pt x="465" y="196"/>
                    </a:lnTo>
                    <a:lnTo>
                      <a:pt x="461" y="220"/>
                    </a:lnTo>
                    <a:lnTo>
                      <a:pt x="456" y="246"/>
                    </a:lnTo>
                    <a:lnTo>
                      <a:pt x="448" y="271"/>
                    </a:lnTo>
                    <a:lnTo>
                      <a:pt x="439" y="296"/>
                    </a:lnTo>
                    <a:lnTo>
                      <a:pt x="426" y="322"/>
                    </a:lnTo>
                    <a:lnTo>
                      <a:pt x="412" y="347"/>
                    </a:lnTo>
                    <a:lnTo>
                      <a:pt x="397" y="372"/>
                    </a:lnTo>
                    <a:lnTo>
                      <a:pt x="379" y="396"/>
                    </a:lnTo>
                    <a:lnTo>
                      <a:pt x="360" y="419"/>
                    </a:lnTo>
                    <a:lnTo>
                      <a:pt x="339" y="439"/>
                    </a:lnTo>
                    <a:lnTo>
                      <a:pt x="318" y="457"/>
                    </a:lnTo>
                    <a:lnTo>
                      <a:pt x="297" y="475"/>
                    </a:lnTo>
                    <a:lnTo>
                      <a:pt x="275" y="489"/>
                    </a:lnTo>
                    <a:lnTo>
                      <a:pt x="252" y="501"/>
                    </a:lnTo>
                    <a:lnTo>
                      <a:pt x="241" y="506"/>
                    </a:lnTo>
                    <a:lnTo>
                      <a:pt x="230" y="511"/>
                    </a:lnTo>
                    <a:lnTo>
                      <a:pt x="219" y="515"/>
                    </a:lnTo>
                    <a:lnTo>
                      <a:pt x="208" y="518"/>
                    </a:lnTo>
                    <a:lnTo>
                      <a:pt x="197" y="521"/>
                    </a:lnTo>
                    <a:lnTo>
                      <a:pt x="186" y="524"/>
                    </a:lnTo>
                    <a:lnTo>
                      <a:pt x="175" y="525"/>
                    </a:lnTo>
                    <a:lnTo>
                      <a:pt x="163" y="526"/>
                    </a:lnTo>
                    <a:lnTo>
                      <a:pt x="153" y="527"/>
                    </a:lnTo>
                    <a:lnTo>
                      <a:pt x="142" y="527"/>
                    </a:lnTo>
                    <a:lnTo>
                      <a:pt x="132" y="526"/>
                    </a:lnTo>
                    <a:lnTo>
                      <a:pt x="122" y="525"/>
                    </a:lnTo>
                    <a:lnTo>
                      <a:pt x="112" y="523"/>
                    </a:lnTo>
                    <a:lnTo>
                      <a:pt x="103" y="521"/>
                    </a:lnTo>
                    <a:lnTo>
                      <a:pt x="94" y="518"/>
                    </a:lnTo>
                    <a:lnTo>
                      <a:pt x="84" y="514"/>
                    </a:lnTo>
                    <a:lnTo>
                      <a:pt x="75" y="509"/>
                    </a:lnTo>
                    <a:lnTo>
                      <a:pt x="66" y="504"/>
                    </a:lnTo>
                    <a:lnTo>
                      <a:pt x="58" y="498"/>
                    </a:lnTo>
                    <a:lnTo>
                      <a:pt x="51" y="492"/>
                    </a:lnTo>
                    <a:lnTo>
                      <a:pt x="44" y="485"/>
                    </a:lnTo>
                    <a:lnTo>
                      <a:pt x="37" y="477"/>
                    </a:lnTo>
                    <a:lnTo>
                      <a:pt x="31" y="468"/>
                    </a:lnTo>
                    <a:lnTo>
                      <a:pt x="25" y="460"/>
                    </a:lnTo>
                    <a:lnTo>
                      <a:pt x="20" y="451"/>
                    </a:lnTo>
                    <a:lnTo>
                      <a:pt x="16" y="442"/>
                    </a:lnTo>
                    <a:lnTo>
                      <a:pt x="12" y="432"/>
                    </a:lnTo>
                    <a:lnTo>
                      <a:pt x="9" y="422"/>
                    </a:lnTo>
                    <a:lnTo>
                      <a:pt x="6" y="412"/>
                    </a:lnTo>
                    <a:lnTo>
                      <a:pt x="4" y="401"/>
                    </a:lnTo>
                    <a:lnTo>
                      <a:pt x="2" y="390"/>
                    </a:lnTo>
                    <a:lnTo>
                      <a:pt x="1" y="378"/>
                    </a:lnTo>
                    <a:lnTo>
                      <a:pt x="0" y="367"/>
                    </a:lnTo>
                    <a:lnTo>
                      <a:pt x="0" y="355"/>
                    </a:lnTo>
                    <a:lnTo>
                      <a:pt x="0" y="343"/>
                    </a:lnTo>
                    <a:lnTo>
                      <a:pt x="1" y="331"/>
                    </a:lnTo>
                    <a:lnTo>
                      <a:pt x="5" y="306"/>
                    </a:lnTo>
                    <a:lnTo>
                      <a:pt x="10" y="281"/>
                    </a:lnTo>
                    <a:lnTo>
                      <a:pt x="18" y="256"/>
                    </a:lnTo>
                    <a:lnTo>
                      <a:pt x="28" y="231"/>
                    </a:lnTo>
                    <a:lnTo>
                      <a:pt x="39" y="204"/>
                    </a:lnTo>
                    <a:lnTo>
                      <a:pt x="53" y="180"/>
                    </a:lnTo>
                    <a:lnTo>
                      <a:pt x="60" y="167"/>
                    </a:lnTo>
                    <a:lnTo>
                      <a:pt x="68" y="155"/>
                    </a:lnTo>
                    <a:lnTo>
                      <a:pt x="77" y="143"/>
                    </a:lnTo>
                    <a:lnTo>
                      <a:pt x="87" y="131"/>
                    </a:lnTo>
                    <a:close/>
                  </a:path>
                </a:pathLst>
              </a:custGeom>
              <a:solidFill>
                <a:srgbClr val="ADCA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76" name="任意多边形 1182775"/>
              <p:cNvSpPr/>
              <p:nvPr/>
            </p:nvSpPr>
            <p:spPr>
              <a:xfrm>
                <a:off x="1973" y="1109"/>
                <a:ext cx="27" cy="31"/>
              </a:xfrm>
              <a:custGeom>
                <a:rect l="l" t="t" r="r" b="b"/>
                <a:pathLst>
                  <a:path w="467" h="528">
                    <a:moveTo>
                      <a:pt x="87" y="132"/>
                    </a:moveTo>
                    <a:lnTo>
                      <a:pt x="107" y="110"/>
                    </a:lnTo>
                    <a:lnTo>
                      <a:pt x="127" y="88"/>
                    </a:lnTo>
                    <a:lnTo>
                      <a:pt x="148" y="70"/>
                    </a:lnTo>
                    <a:lnTo>
                      <a:pt x="169" y="54"/>
                    </a:lnTo>
                    <a:lnTo>
                      <a:pt x="192" y="39"/>
                    </a:lnTo>
                    <a:lnTo>
                      <a:pt x="214" y="27"/>
                    </a:lnTo>
                    <a:lnTo>
                      <a:pt x="225" y="22"/>
                    </a:lnTo>
                    <a:lnTo>
                      <a:pt x="236" y="18"/>
                    </a:lnTo>
                    <a:lnTo>
                      <a:pt x="248" y="14"/>
                    </a:lnTo>
                    <a:lnTo>
                      <a:pt x="259" y="9"/>
                    </a:lnTo>
                    <a:lnTo>
                      <a:pt x="271" y="6"/>
                    </a:lnTo>
                    <a:lnTo>
                      <a:pt x="282" y="4"/>
                    </a:lnTo>
                    <a:lnTo>
                      <a:pt x="292" y="2"/>
                    </a:lnTo>
                    <a:lnTo>
                      <a:pt x="303" y="1"/>
                    </a:lnTo>
                    <a:lnTo>
                      <a:pt x="314" y="0"/>
                    </a:lnTo>
                    <a:lnTo>
                      <a:pt x="324" y="0"/>
                    </a:lnTo>
                    <a:lnTo>
                      <a:pt x="334" y="1"/>
                    </a:lnTo>
                    <a:lnTo>
                      <a:pt x="344" y="2"/>
                    </a:lnTo>
                    <a:lnTo>
                      <a:pt x="355" y="4"/>
                    </a:lnTo>
                    <a:lnTo>
                      <a:pt x="365" y="7"/>
                    </a:lnTo>
                    <a:lnTo>
                      <a:pt x="374" y="11"/>
                    </a:lnTo>
                    <a:lnTo>
                      <a:pt x="383" y="15"/>
                    </a:lnTo>
                    <a:lnTo>
                      <a:pt x="392" y="19"/>
                    </a:lnTo>
                    <a:lnTo>
                      <a:pt x="400" y="24"/>
                    </a:lnTo>
                    <a:lnTo>
                      <a:pt x="408" y="30"/>
                    </a:lnTo>
                    <a:lnTo>
                      <a:pt x="416" y="36"/>
                    </a:lnTo>
                    <a:lnTo>
                      <a:pt x="423" y="43"/>
                    </a:lnTo>
                    <a:lnTo>
                      <a:pt x="429" y="51"/>
                    </a:lnTo>
                    <a:lnTo>
                      <a:pt x="435" y="59"/>
                    </a:lnTo>
                    <a:lnTo>
                      <a:pt x="441" y="67"/>
                    </a:lnTo>
                    <a:lnTo>
                      <a:pt x="447" y="76"/>
                    </a:lnTo>
                    <a:lnTo>
                      <a:pt x="451" y="85"/>
                    </a:lnTo>
                    <a:lnTo>
                      <a:pt x="455" y="96"/>
                    </a:lnTo>
                    <a:lnTo>
                      <a:pt x="459" y="106"/>
                    </a:lnTo>
                    <a:lnTo>
                      <a:pt x="461" y="116"/>
                    </a:lnTo>
                    <a:lnTo>
                      <a:pt x="464" y="127"/>
                    </a:lnTo>
                    <a:lnTo>
                      <a:pt x="465" y="138"/>
                    </a:lnTo>
                    <a:lnTo>
                      <a:pt x="467" y="149"/>
                    </a:lnTo>
                    <a:lnTo>
                      <a:pt x="467" y="160"/>
                    </a:lnTo>
                    <a:lnTo>
                      <a:pt x="467" y="172"/>
                    </a:lnTo>
                    <a:lnTo>
                      <a:pt x="467" y="185"/>
                    </a:lnTo>
                    <a:lnTo>
                      <a:pt x="466" y="197"/>
                    </a:lnTo>
                    <a:lnTo>
                      <a:pt x="463" y="221"/>
                    </a:lnTo>
                    <a:lnTo>
                      <a:pt x="457" y="246"/>
                    </a:lnTo>
                    <a:lnTo>
                      <a:pt x="449" y="272"/>
                    </a:lnTo>
                    <a:lnTo>
                      <a:pt x="439" y="298"/>
                    </a:lnTo>
                    <a:lnTo>
                      <a:pt x="427" y="323"/>
                    </a:lnTo>
                    <a:lnTo>
                      <a:pt x="414" y="349"/>
                    </a:lnTo>
                    <a:lnTo>
                      <a:pt x="398" y="373"/>
                    </a:lnTo>
                    <a:lnTo>
                      <a:pt x="380" y="397"/>
                    </a:lnTo>
                    <a:lnTo>
                      <a:pt x="361" y="419"/>
                    </a:lnTo>
                    <a:lnTo>
                      <a:pt x="340" y="440"/>
                    </a:lnTo>
                    <a:lnTo>
                      <a:pt x="319" y="459"/>
                    </a:lnTo>
                    <a:lnTo>
                      <a:pt x="298" y="475"/>
                    </a:lnTo>
                    <a:lnTo>
                      <a:pt x="276" y="489"/>
                    </a:lnTo>
                    <a:lnTo>
                      <a:pt x="253" y="501"/>
                    </a:lnTo>
                    <a:lnTo>
                      <a:pt x="242" y="507"/>
                    </a:lnTo>
                    <a:lnTo>
                      <a:pt x="231" y="512"/>
                    </a:lnTo>
                    <a:lnTo>
                      <a:pt x="220" y="516"/>
                    </a:lnTo>
                    <a:lnTo>
                      <a:pt x="209" y="520"/>
                    </a:lnTo>
                    <a:lnTo>
                      <a:pt x="198" y="523"/>
                    </a:lnTo>
                    <a:lnTo>
                      <a:pt x="187" y="525"/>
                    </a:lnTo>
                    <a:lnTo>
                      <a:pt x="175" y="527"/>
                    </a:lnTo>
                    <a:lnTo>
                      <a:pt x="164" y="528"/>
                    </a:lnTo>
                    <a:lnTo>
                      <a:pt x="154" y="528"/>
                    </a:lnTo>
                    <a:lnTo>
                      <a:pt x="143" y="528"/>
                    </a:lnTo>
                    <a:lnTo>
                      <a:pt x="133" y="528"/>
                    </a:lnTo>
                    <a:lnTo>
                      <a:pt x="123" y="526"/>
                    </a:lnTo>
                    <a:lnTo>
                      <a:pt x="113" y="525"/>
                    </a:lnTo>
                    <a:lnTo>
                      <a:pt x="104" y="522"/>
                    </a:lnTo>
                    <a:lnTo>
                      <a:pt x="95" y="519"/>
                    </a:lnTo>
                    <a:lnTo>
                      <a:pt x="85" y="515"/>
                    </a:lnTo>
                    <a:lnTo>
                      <a:pt x="76" y="511"/>
                    </a:lnTo>
                    <a:lnTo>
                      <a:pt x="68" y="504"/>
                    </a:lnTo>
                    <a:lnTo>
                      <a:pt x="59" y="499"/>
                    </a:lnTo>
                    <a:lnTo>
                      <a:pt x="52" y="492"/>
                    </a:lnTo>
                    <a:lnTo>
                      <a:pt x="45" y="485"/>
                    </a:lnTo>
                    <a:lnTo>
                      <a:pt x="38" y="478"/>
                    </a:lnTo>
                    <a:lnTo>
                      <a:pt x="32" y="470"/>
                    </a:lnTo>
                    <a:lnTo>
                      <a:pt x="26" y="461"/>
                    </a:lnTo>
                    <a:lnTo>
                      <a:pt x="21" y="453"/>
                    </a:lnTo>
                    <a:lnTo>
                      <a:pt x="17" y="443"/>
                    </a:lnTo>
                    <a:lnTo>
                      <a:pt x="13" y="434"/>
                    </a:lnTo>
                    <a:lnTo>
                      <a:pt x="10" y="424"/>
                    </a:lnTo>
                    <a:lnTo>
                      <a:pt x="7" y="412"/>
                    </a:lnTo>
                    <a:lnTo>
                      <a:pt x="5" y="402"/>
                    </a:lnTo>
                    <a:lnTo>
                      <a:pt x="3" y="391"/>
                    </a:lnTo>
                    <a:lnTo>
                      <a:pt x="1" y="380"/>
                    </a:lnTo>
                    <a:lnTo>
                      <a:pt x="0" y="368"/>
                    </a:lnTo>
                    <a:lnTo>
                      <a:pt x="0" y="357"/>
                    </a:lnTo>
                    <a:lnTo>
                      <a:pt x="1" y="345"/>
                    </a:lnTo>
                    <a:lnTo>
                      <a:pt x="1" y="332"/>
                    </a:lnTo>
                    <a:lnTo>
                      <a:pt x="6" y="307"/>
                    </a:lnTo>
                    <a:lnTo>
                      <a:pt x="11" y="282"/>
                    </a:lnTo>
                    <a:lnTo>
                      <a:pt x="19" y="256"/>
                    </a:lnTo>
                    <a:lnTo>
                      <a:pt x="29" y="231"/>
                    </a:lnTo>
                    <a:lnTo>
                      <a:pt x="40" y="206"/>
                    </a:lnTo>
                    <a:lnTo>
                      <a:pt x="54" y="181"/>
                    </a:lnTo>
                    <a:lnTo>
                      <a:pt x="61" y="168"/>
                    </a:lnTo>
                    <a:lnTo>
                      <a:pt x="70" y="156"/>
                    </a:lnTo>
                    <a:lnTo>
                      <a:pt x="78" y="144"/>
                    </a:lnTo>
                    <a:lnTo>
                      <a:pt x="87" y="132"/>
                    </a:lnTo>
                    <a:close/>
                  </a:path>
                </a:pathLst>
              </a:custGeom>
              <a:solidFill>
                <a:srgbClr val="5781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77" name="任意多边形 1182776"/>
              <p:cNvSpPr/>
              <p:nvPr/>
            </p:nvSpPr>
            <p:spPr>
              <a:xfrm>
                <a:off x="1918" y="1105"/>
                <a:ext cx="87" cy="34"/>
              </a:xfrm>
              <a:custGeom>
                <a:rect l="l" t="t" r="r" b="b"/>
                <a:pathLst>
                  <a:path w="1466" h="582">
                    <a:moveTo>
                      <a:pt x="109" y="0"/>
                    </a:moveTo>
                    <a:lnTo>
                      <a:pt x="459" y="179"/>
                    </a:lnTo>
                    <a:lnTo>
                      <a:pt x="589" y="103"/>
                    </a:lnTo>
                    <a:lnTo>
                      <a:pt x="709" y="153"/>
                    </a:lnTo>
                    <a:lnTo>
                      <a:pt x="932" y="78"/>
                    </a:lnTo>
                    <a:lnTo>
                      <a:pt x="944" y="75"/>
                    </a:lnTo>
                    <a:lnTo>
                      <a:pt x="977" y="70"/>
                    </a:lnTo>
                    <a:lnTo>
                      <a:pt x="1001" y="69"/>
                    </a:lnTo>
                    <a:lnTo>
                      <a:pt x="1030" y="69"/>
                    </a:lnTo>
                    <a:lnTo>
                      <a:pt x="1045" y="70"/>
                    </a:lnTo>
                    <a:lnTo>
                      <a:pt x="1061" y="72"/>
                    </a:lnTo>
                    <a:lnTo>
                      <a:pt x="1078" y="75"/>
                    </a:lnTo>
                    <a:lnTo>
                      <a:pt x="1096" y="78"/>
                    </a:lnTo>
                    <a:lnTo>
                      <a:pt x="1116" y="82"/>
                    </a:lnTo>
                    <a:lnTo>
                      <a:pt x="1135" y="86"/>
                    </a:lnTo>
                    <a:lnTo>
                      <a:pt x="1155" y="92"/>
                    </a:lnTo>
                    <a:lnTo>
                      <a:pt x="1175" y="98"/>
                    </a:lnTo>
                    <a:lnTo>
                      <a:pt x="1197" y="106"/>
                    </a:lnTo>
                    <a:lnTo>
                      <a:pt x="1218" y="115"/>
                    </a:lnTo>
                    <a:lnTo>
                      <a:pt x="1240" y="125"/>
                    </a:lnTo>
                    <a:lnTo>
                      <a:pt x="1262" y="137"/>
                    </a:lnTo>
                    <a:lnTo>
                      <a:pt x="1286" y="150"/>
                    </a:lnTo>
                    <a:lnTo>
                      <a:pt x="1309" y="165"/>
                    </a:lnTo>
                    <a:lnTo>
                      <a:pt x="1331" y="181"/>
                    </a:lnTo>
                    <a:lnTo>
                      <a:pt x="1355" y="199"/>
                    </a:lnTo>
                    <a:lnTo>
                      <a:pt x="1379" y="219"/>
                    </a:lnTo>
                    <a:lnTo>
                      <a:pt x="1402" y="241"/>
                    </a:lnTo>
                    <a:lnTo>
                      <a:pt x="1425" y="264"/>
                    </a:lnTo>
                    <a:lnTo>
                      <a:pt x="1448" y="289"/>
                    </a:lnTo>
                    <a:lnTo>
                      <a:pt x="1466" y="354"/>
                    </a:lnTo>
                    <a:lnTo>
                      <a:pt x="0" y="582"/>
                    </a:lnTo>
                    <a:lnTo>
                      <a:pt x="109" y="0"/>
                    </a:lnTo>
                    <a:close/>
                  </a:path>
                </a:pathLst>
              </a:custGeom>
              <a:solidFill>
                <a:srgbClr val="E8C7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78" name="任意多边形 1182777"/>
              <p:cNvSpPr/>
              <p:nvPr/>
            </p:nvSpPr>
            <p:spPr>
              <a:xfrm>
                <a:off x="1731" y="982"/>
                <a:ext cx="197" cy="181"/>
              </a:xfrm>
              <a:custGeom>
                <a:rect l="l" t="t" r="r" b="b"/>
                <a:pathLst>
                  <a:path w="3352" h="3072">
                    <a:moveTo>
                      <a:pt x="1345" y="11"/>
                    </a:moveTo>
                    <a:lnTo>
                      <a:pt x="1353" y="16"/>
                    </a:lnTo>
                    <a:lnTo>
                      <a:pt x="1375" y="31"/>
                    </a:lnTo>
                    <a:lnTo>
                      <a:pt x="1412" y="55"/>
                    </a:lnTo>
                    <a:lnTo>
                      <a:pt x="1459" y="89"/>
                    </a:lnTo>
                    <a:lnTo>
                      <a:pt x="1487" y="110"/>
                    </a:lnTo>
                    <a:lnTo>
                      <a:pt x="1517" y="133"/>
                    </a:lnTo>
                    <a:lnTo>
                      <a:pt x="1549" y="159"/>
                    </a:lnTo>
                    <a:lnTo>
                      <a:pt x="1584" y="187"/>
                    </a:lnTo>
                    <a:lnTo>
                      <a:pt x="1619" y="219"/>
                    </a:lnTo>
                    <a:lnTo>
                      <a:pt x="1657" y="253"/>
                    </a:lnTo>
                    <a:lnTo>
                      <a:pt x="1696" y="290"/>
                    </a:lnTo>
                    <a:lnTo>
                      <a:pt x="1737" y="329"/>
                    </a:lnTo>
                    <a:lnTo>
                      <a:pt x="1778" y="372"/>
                    </a:lnTo>
                    <a:lnTo>
                      <a:pt x="1819" y="416"/>
                    </a:lnTo>
                    <a:lnTo>
                      <a:pt x="1863" y="464"/>
                    </a:lnTo>
                    <a:lnTo>
                      <a:pt x="1906" y="514"/>
                    </a:lnTo>
                    <a:lnTo>
                      <a:pt x="1950" y="568"/>
                    </a:lnTo>
                    <a:lnTo>
                      <a:pt x="1993" y="624"/>
                    </a:lnTo>
                    <a:lnTo>
                      <a:pt x="2037" y="682"/>
                    </a:lnTo>
                    <a:lnTo>
                      <a:pt x="2080" y="744"/>
                    </a:lnTo>
                    <a:lnTo>
                      <a:pt x="2124" y="810"/>
                    </a:lnTo>
                    <a:lnTo>
                      <a:pt x="2166" y="878"/>
                    </a:lnTo>
                    <a:lnTo>
                      <a:pt x="2208" y="949"/>
                    </a:lnTo>
                    <a:lnTo>
                      <a:pt x="2248" y="1022"/>
                    </a:lnTo>
                    <a:lnTo>
                      <a:pt x="2288" y="1099"/>
                    </a:lnTo>
                    <a:lnTo>
                      <a:pt x="2325" y="1178"/>
                    </a:lnTo>
                    <a:lnTo>
                      <a:pt x="2362" y="1262"/>
                    </a:lnTo>
                    <a:lnTo>
                      <a:pt x="2396" y="1348"/>
                    </a:lnTo>
                    <a:lnTo>
                      <a:pt x="2830" y="1662"/>
                    </a:lnTo>
                    <a:lnTo>
                      <a:pt x="2896" y="1576"/>
                    </a:lnTo>
                    <a:lnTo>
                      <a:pt x="3352" y="1825"/>
                    </a:lnTo>
                    <a:lnTo>
                      <a:pt x="3233" y="2564"/>
                    </a:lnTo>
                    <a:lnTo>
                      <a:pt x="3080" y="2945"/>
                    </a:lnTo>
                    <a:lnTo>
                      <a:pt x="2277" y="2717"/>
                    </a:lnTo>
                    <a:lnTo>
                      <a:pt x="2331" y="2554"/>
                    </a:lnTo>
                    <a:lnTo>
                      <a:pt x="1930" y="2488"/>
                    </a:lnTo>
                    <a:lnTo>
                      <a:pt x="1908" y="2561"/>
                    </a:lnTo>
                    <a:lnTo>
                      <a:pt x="1888" y="2634"/>
                    </a:lnTo>
                    <a:lnTo>
                      <a:pt x="1867" y="2708"/>
                    </a:lnTo>
                    <a:lnTo>
                      <a:pt x="1847" y="2781"/>
                    </a:lnTo>
                    <a:lnTo>
                      <a:pt x="1826" y="2854"/>
                    </a:lnTo>
                    <a:lnTo>
                      <a:pt x="1805" y="2927"/>
                    </a:lnTo>
                    <a:lnTo>
                      <a:pt x="1785" y="3000"/>
                    </a:lnTo>
                    <a:lnTo>
                      <a:pt x="1764" y="3072"/>
                    </a:lnTo>
                    <a:lnTo>
                      <a:pt x="1658" y="3062"/>
                    </a:lnTo>
                    <a:lnTo>
                      <a:pt x="1549" y="3050"/>
                    </a:lnTo>
                    <a:lnTo>
                      <a:pt x="1441" y="3037"/>
                    </a:lnTo>
                    <a:lnTo>
                      <a:pt x="1332" y="3023"/>
                    </a:lnTo>
                    <a:lnTo>
                      <a:pt x="1223" y="3009"/>
                    </a:lnTo>
                    <a:lnTo>
                      <a:pt x="1112" y="2993"/>
                    </a:lnTo>
                    <a:lnTo>
                      <a:pt x="1001" y="2975"/>
                    </a:lnTo>
                    <a:lnTo>
                      <a:pt x="890" y="2957"/>
                    </a:lnTo>
                    <a:lnTo>
                      <a:pt x="779" y="2937"/>
                    </a:lnTo>
                    <a:lnTo>
                      <a:pt x="667" y="2917"/>
                    </a:lnTo>
                    <a:lnTo>
                      <a:pt x="556" y="2895"/>
                    </a:lnTo>
                    <a:lnTo>
                      <a:pt x="444" y="2872"/>
                    </a:lnTo>
                    <a:lnTo>
                      <a:pt x="333" y="2849"/>
                    </a:lnTo>
                    <a:lnTo>
                      <a:pt x="221" y="2823"/>
                    </a:lnTo>
                    <a:lnTo>
                      <a:pt x="111" y="2797"/>
                    </a:lnTo>
                    <a:lnTo>
                      <a:pt x="0" y="2770"/>
                    </a:lnTo>
                    <a:lnTo>
                      <a:pt x="1" y="2768"/>
                    </a:lnTo>
                    <a:lnTo>
                      <a:pt x="1" y="2762"/>
                    </a:lnTo>
                    <a:lnTo>
                      <a:pt x="2" y="2753"/>
                    </a:lnTo>
                    <a:lnTo>
                      <a:pt x="3" y="2738"/>
                    </a:lnTo>
                    <a:lnTo>
                      <a:pt x="10" y="2671"/>
                    </a:lnTo>
                    <a:lnTo>
                      <a:pt x="23" y="2567"/>
                    </a:lnTo>
                    <a:lnTo>
                      <a:pt x="31" y="2505"/>
                    </a:lnTo>
                    <a:lnTo>
                      <a:pt x="41" y="2435"/>
                    </a:lnTo>
                    <a:lnTo>
                      <a:pt x="53" y="2359"/>
                    </a:lnTo>
                    <a:lnTo>
                      <a:pt x="67" y="2277"/>
                    </a:lnTo>
                    <a:lnTo>
                      <a:pt x="83" y="2189"/>
                    </a:lnTo>
                    <a:lnTo>
                      <a:pt x="100" y="2098"/>
                    </a:lnTo>
                    <a:lnTo>
                      <a:pt x="120" y="2001"/>
                    </a:lnTo>
                    <a:lnTo>
                      <a:pt x="142" y="1901"/>
                    </a:lnTo>
                    <a:lnTo>
                      <a:pt x="167" y="1799"/>
                    </a:lnTo>
                    <a:lnTo>
                      <a:pt x="194" y="1694"/>
                    </a:lnTo>
                    <a:lnTo>
                      <a:pt x="223" y="1586"/>
                    </a:lnTo>
                    <a:lnTo>
                      <a:pt x="256" y="1478"/>
                    </a:lnTo>
                    <a:lnTo>
                      <a:pt x="291" y="1369"/>
                    </a:lnTo>
                    <a:lnTo>
                      <a:pt x="328" y="1258"/>
                    </a:lnTo>
                    <a:lnTo>
                      <a:pt x="370" y="1149"/>
                    </a:lnTo>
                    <a:lnTo>
                      <a:pt x="413" y="1041"/>
                    </a:lnTo>
                    <a:lnTo>
                      <a:pt x="461" y="934"/>
                    </a:lnTo>
                    <a:lnTo>
                      <a:pt x="512" y="828"/>
                    </a:lnTo>
                    <a:lnTo>
                      <a:pt x="565" y="725"/>
                    </a:lnTo>
                    <a:lnTo>
                      <a:pt x="623" y="625"/>
                    </a:lnTo>
                    <a:lnTo>
                      <a:pt x="685" y="529"/>
                    </a:lnTo>
                    <a:lnTo>
                      <a:pt x="749" y="436"/>
                    </a:lnTo>
                    <a:lnTo>
                      <a:pt x="818" y="348"/>
                    </a:lnTo>
                    <a:lnTo>
                      <a:pt x="891" y="266"/>
                    </a:lnTo>
                    <a:lnTo>
                      <a:pt x="968" y="189"/>
                    </a:lnTo>
                    <a:lnTo>
                      <a:pt x="1049" y="120"/>
                    </a:lnTo>
                    <a:lnTo>
                      <a:pt x="1134" y="56"/>
                    </a:lnTo>
                    <a:lnTo>
                      <a:pt x="1224" y="0"/>
                    </a:lnTo>
                    <a:lnTo>
                      <a:pt x="1345" y="11"/>
                    </a:lnTo>
                    <a:close/>
                  </a:path>
                </a:pathLst>
              </a:custGeom>
              <a:solidFill>
                <a:srgbClr val="B7681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79" name="任意多边形 1182778"/>
              <p:cNvSpPr/>
              <p:nvPr/>
            </p:nvSpPr>
            <p:spPr>
              <a:xfrm>
                <a:off x="1776" y="869"/>
                <a:ext cx="116" cy="125"/>
              </a:xfrm>
              <a:custGeom>
                <a:rect l="l" t="t" r="r" b="b"/>
                <a:pathLst>
                  <a:path w="1969" h="2125">
                    <a:moveTo>
                      <a:pt x="1701" y="559"/>
                    </a:moveTo>
                    <a:lnTo>
                      <a:pt x="1705" y="567"/>
                    </a:lnTo>
                    <a:lnTo>
                      <a:pt x="1716" y="589"/>
                    </a:lnTo>
                    <a:lnTo>
                      <a:pt x="1732" y="625"/>
                    </a:lnTo>
                    <a:lnTo>
                      <a:pt x="1754" y="672"/>
                    </a:lnTo>
                    <a:lnTo>
                      <a:pt x="1779" y="728"/>
                    </a:lnTo>
                    <a:lnTo>
                      <a:pt x="1806" y="791"/>
                    </a:lnTo>
                    <a:lnTo>
                      <a:pt x="1834" y="860"/>
                    </a:lnTo>
                    <a:lnTo>
                      <a:pt x="1864" y="933"/>
                    </a:lnTo>
                    <a:lnTo>
                      <a:pt x="1877" y="970"/>
                    </a:lnTo>
                    <a:lnTo>
                      <a:pt x="1891" y="1008"/>
                    </a:lnTo>
                    <a:lnTo>
                      <a:pt x="1903" y="1046"/>
                    </a:lnTo>
                    <a:lnTo>
                      <a:pt x="1915" y="1083"/>
                    </a:lnTo>
                    <a:lnTo>
                      <a:pt x="1926" y="1121"/>
                    </a:lnTo>
                    <a:lnTo>
                      <a:pt x="1938" y="1157"/>
                    </a:lnTo>
                    <a:lnTo>
                      <a:pt x="1946" y="1192"/>
                    </a:lnTo>
                    <a:lnTo>
                      <a:pt x="1954" y="1227"/>
                    </a:lnTo>
                    <a:lnTo>
                      <a:pt x="1960" y="1260"/>
                    </a:lnTo>
                    <a:lnTo>
                      <a:pt x="1965" y="1292"/>
                    </a:lnTo>
                    <a:lnTo>
                      <a:pt x="1968" y="1322"/>
                    </a:lnTo>
                    <a:lnTo>
                      <a:pt x="1969" y="1350"/>
                    </a:lnTo>
                    <a:lnTo>
                      <a:pt x="1968" y="1376"/>
                    </a:lnTo>
                    <a:lnTo>
                      <a:pt x="1965" y="1399"/>
                    </a:lnTo>
                    <a:lnTo>
                      <a:pt x="1959" y="1420"/>
                    </a:lnTo>
                    <a:lnTo>
                      <a:pt x="1952" y="1437"/>
                    </a:lnTo>
                    <a:lnTo>
                      <a:pt x="1766" y="1443"/>
                    </a:lnTo>
                    <a:lnTo>
                      <a:pt x="1765" y="1451"/>
                    </a:lnTo>
                    <a:lnTo>
                      <a:pt x="1761" y="1471"/>
                    </a:lnTo>
                    <a:lnTo>
                      <a:pt x="1753" y="1502"/>
                    </a:lnTo>
                    <a:lnTo>
                      <a:pt x="1742" y="1544"/>
                    </a:lnTo>
                    <a:lnTo>
                      <a:pt x="1735" y="1567"/>
                    </a:lnTo>
                    <a:lnTo>
                      <a:pt x="1725" y="1592"/>
                    </a:lnTo>
                    <a:lnTo>
                      <a:pt x="1715" y="1619"/>
                    </a:lnTo>
                    <a:lnTo>
                      <a:pt x="1702" y="1647"/>
                    </a:lnTo>
                    <a:lnTo>
                      <a:pt x="1688" y="1676"/>
                    </a:lnTo>
                    <a:lnTo>
                      <a:pt x="1672" y="1706"/>
                    </a:lnTo>
                    <a:lnTo>
                      <a:pt x="1653" y="1736"/>
                    </a:lnTo>
                    <a:lnTo>
                      <a:pt x="1632" y="1766"/>
                    </a:lnTo>
                    <a:lnTo>
                      <a:pt x="1609" y="1798"/>
                    </a:lnTo>
                    <a:lnTo>
                      <a:pt x="1584" y="1828"/>
                    </a:lnTo>
                    <a:lnTo>
                      <a:pt x="1555" y="1858"/>
                    </a:lnTo>
                    <a:lnTo>
                      <a:pt x="1524" y="1889"/>
                    </a:lnTo>
                    <a:lnTo>
                      <a:pt x="1490" y="1918"/>
                    </a:lnTo>
                    <a:lnTo>
                      <a:pt x="1453" y="1947"/>
                    </a:lnTo>
                    <a:lnTo>
                      <a:pt x="1414" y="1973"/>
                    </a:lnTo>
                    <a:lnTo>
                      <a:pt x="1370" y="1998"/>
                    </a:lnTo>
                    <a:lnTo>
                      <a:pt x="1324" y="2022"/>
                    </a:lnTo>
                    <a:lnTo>
                      <a:pt x="1273" y="2045"/>
                    </a:lnTo>
                    <a:lnTo>
                      <a:pt x="1219" y="2065"/>
                    </a:lnTo>
                    <a:lnTo>
                      <a:pt x="1163" y="2082"/>
                    </a:lnTo>
                    <a:lnTo>
                      <a:pt x="1101" y="2097"/>
                    </a:lnTo>
                    <a:lnTo>
                      <a:pt x="1035" y="2110"/>
                    </a:lnTo>
                    <a:lnTo>
                      <a:pt x="967" y="2119"/>
                    </a:lnTo>
                    <a:lnTo>
                      <a:pt x="893" y="2125"/>
                    </a:lnTo>
                    <a:lnTo>
                      <a:pt x="375" y="1886"/>
                    </a:lnTo>
                    <a:lnTo>
                      <a:pt x="360" y="1874"/>
                    </a:lnTo>
                    <a:lnTo>
                      <a:pt x="320" y="1837"/>
                    </a:lnTo>
                    <a:lnTo>
                      <a:pt x="293" y="1811"/>
                    </a:lnTo>
                    <a:lnTo>
                      <a:pt x="264" y="1779"/>
                    </a:lnTo>
                    <a:lnTo>
                      <a:pt x="247" y="1760"/>
                    </a:lnTo>
                    <a:lnTo>
                      <a:pt x="231" y="1741"/>
                    </a:lnTo>
                    <a:lnTo>
                      <a:pt x="214" y="1721"/>
                    </a:lnTo>
                    <a:lnTo>
                      <a:pt x="198" y="1699"/>
                    </a:lnTo>
                    <a:lnTo>
                      <a:pt x="181" y="1676"/>
                    </a:lnTo>
                    <a:lnTo>
                      <a:pt x="163" y="1652"/>
                    </a:lnTo>
                    <a:lnTo>
                      <a:pt x="147" y="1626"/>
                    </a:lnTo>
                    <a:lnTo>
                      <a:pt x="130" y="1599"/>
                    </a:lnTo>
                    <a:lnTo>
                      <a:pt x="114" y="1572"/>
                    </a:lnTo>
                    <a:lnTo>
                      <a:pt x="99" y="1543"/>
                    </a:lnTo>
                    <a:lnTo>
                      <a:pt x="84" y="1513"/>
                    </a:lnTo>
                    <a:lnTo>
                      <a:pt x="70" y="1482"/>
                    </a:lnTo>
                    <a:lnTo>
                      <a:pt x="57" y="1451"/>
                    </a:lnTo>
                    <a:lnTo>
                      <a:pt x="45" y="1417"/>
                    </a:lnTo>
                    <a:lnTo>
                      <a:pt x="34" y="1384"/>
                    </a:lnTo>
                    <a:lnTo>
                      <a:pt x="25" y="1348"/>
                    </a:lnTo>
                    <a:lnTo>
                      <a:pt x="16" y="1313"/>
                    </a:lnTo>
                    <a:lnTo>
                      <a:pt x="10" y="1275"/>
                    </a:lnTo>
                    <a:lnTo>
                      <a:pt x="5" y="1238"/>
                    </a:lnTo>
                    <a:lnTo>
                      <a:pt x="2" y="1199"/>
                    </a:lnTo>
                    <a:lnTo>
                      <a:pt x="0" y="1152"/>
                    </a:lnTo>
                    <a:lnTo>
                      <a:pt x="0" y="1103"/>
                    </a:lnTo>
                    <a:lnTo>
                      <a:pt x="2" y="1055"/>
                    </a:lnTo>
                    <a:lnTo>
                      <a:pt x="6" y="1005"/>
                    </a:lnTo>
                    <a:lnTo>
                      <a:pt x="13" y="956"/>
                    </a:lnTo>
                    <a:lnTo>
                      <a:pt x="21" y="905"/>
                    </a:lnTo>
                    <a:lnTo>
                      <a:pt x="32" y="854"/>
                    </a:lnTo>
                    <a:lnTo>
                      <a:pt x="45" y="804"/>
                    </a:lnTo>
                    <a:lnTo>
                      <a:pt x="61" y="754"/>
                    </a:lnTo>
                    <a:lnTo>
                      <a:pt x="79" y="704"/>
                    </a:lnTo>
                    <a:lnTo>
                      <a:pt x="101" y="655"/>
                    </a:lnTo>
                    <a:lnTo>
                      <a:pt x="124" y="606"/>
                    </a:lnTo>
                    <a:lnTo>
                      <a:pt x="150" y="559"/>
                    </a:lnTo>
                    <a:lnTo>
                      <a:pt x="180" y="512"/>
                    </a:lnTo>
                    <a:lnTo>
                      <a:pt x="212" y="466"/>
                    </a:lnTo>
                    <a:lnTo>
                      <a:pt x="247" y="421"/>
                    </a:lnTo>
                    <a:lnTo>
                      <a:pt x="285" y="379"/>
                    </a:lnTo>
                    <a:lnTo>
                      <a:pt x="326" y="337"/>
                    </a:lnTo>
                    <a:lnTo>
                      <a:pt x="371" y="297"/>
                    </a:lnTo>
                    <a:lnTo>
                      <a:pt x="418" y="259"/>
                    </a:lnTo>
                    <a:lnTo>
                      <a:pt x="469" y="223"/>
                    </a:lnTo>
                    <a:lnTo>
                      <a:pt x="522" y="188"/>
                    </a:lnTo>
                    <a:lnTo>
                      <a:pt x="580" y="157"/>
                    </a:lnTo>
                    <a:lnTo>
                      <a:pt x="642" y="127"/>
                    </a:lnTo>
                    <a:lnTo>
                      <a:pt x="707" y="101"/>
                    </a:lnTo>
                    <a:lnTo>
                      <a:pt x="774" y="77"/>
                    </a:lnTo>
                    <a:lnTo>
                      <a:pt x="846" y="57"/>
                    </a:lnTo>
                    <a:lnTo>
                      <a:pt x="922" y="38"/>
                    </a:lnTo>
                    <a:lnTo>
                      <a:pt x="1002" y="23"/>
                    </a:lnTo>
                    <a:lnTo>
                      <a:pt x="1086" y="12"/>
                    </a:lnTo>
                    <a:lnTo>
                      <a:pt x="1173" y="4"/>
                    </a:lnTo>
                    <a:lnTo>
                      <a:pt x="1265" y="0"/>
                    </a:lnTo>
                    <a:lnTo>
                      <a:pt x="1289" y="11"/>
                    </a:lnTo>
                    <a:lnTo>
                      <a:pt x="1353" y="41"/>
                    </a:lnTo>
                    <a:lnTo>
                      <a:pt x="1394" y="64"/>
                    </a:lnTo>
                    <a:lnTo>
                      <a:pt x="1440" y="90"/>
                    </a:lnTo>
                    <a:lnTo>
                      <a:pt x="1464" y="104"/>
                    </a:lnTo>
                    <a:lnTo>
                      <a:pt x="1489" y="119"/>
                    </a:lnTo>
                    <a:lnTo>
                      <a:pt x="1514" y="136"/>
                    </a:lnTo>
                    <a:lnTo>
                      <a:pt x="1538" y="153"/>
                    </a:lnTo>
                    <a:lnTo>
                      <a:pt x="1562" y="171"/>
                    </a:lnTo>
                    <a:lnTo>
                      <a:pt x="1587" y="189"/>
                    </a:lnTo>
                    <a:lnTo>
                      <a:pt x="1610" y="208"/>
                    </a:lnTo>
                    <a:lnTo>
                      <a:pt x="1632" y="229"/>
                    </a:lnTo>
                    <a:lnTo>
                      <a:pt x="1653" y="249"/>
                    </a:lnTo>
                    <a:lnTo>
                      <a:pt x="1673" y="270"/>
                    </a:lnTo>
                    <a:lnTo>
                      <a:pt x="1691" y="292"/>
                    </a:lnTo>
                    <a:lnTo>
                      <a:pt x="1707" y="315"/>
                    </a:lnTo>
                    <a:lnTo>
                      <a:pt x="1721" y="337"/>
                    </a:lnTo>
                    <a:lnTo>
                      <a:pt x="1732" y="360"/>
                    </a:lnTo>
                    <a:lnTo>
                      <a:pt x="1741" y="384"/>
                    </a:lnTo>
                    <a:lnTo>
                      <a:pt x="1748" y="408"/>
                    </a:lnTo>
                    <a:lnTo>
                      <a:pt x="1751" y="432"/>
                    </a:lnTo>
                    <a:lnTo>
                      <a:pt x="1751" y="456"/>
                    </a:lnTo>
                    <a:lnTo>
                      <a:pt x="1748" y="482"/>
                    </a:lnTo>
                    <a:lnTo>
                      <a:pt x="1742" y="506"/>
                    </a:lnTo>
                    <a:lnTo>
                      <a:pt x="1701" y="559"/>
                    </a:lnTo>
                    <a:close/>
                  </a:path>
                </a:pathLst>
              </a:custGeom>
              <a:solidFill>
                <a:srgbClr val="E8C7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80" name="任意多边形 1182779"/>
              <p:cNvSpPr/>
              <p:nvPr/>
            </p:nvSpPr>
            <p:spPr>
              <a:xfrm>
                <a:off x="1856" y="922"/>
                <a:ext cx="24" cy="9"/>
              </a:xfrm>
              <a:custGeom>
                <a:rect l="l" t="t" r="r" b="b"/>
                <a:pathLst>
                  <a:path w="407" h="149">
                    <a:moveTo>
                      <a:pt x="0" y="69"/>
                    </a:moveTo>
                    <a:lnTo>
                      <a:pt x="11" y="62"/>
                    </a:lnTo>
                    <a:lnTo>
                      <a:pt x="40" y="44"/>
                    </a:lnTo>
                    <a:lnTo>
                      <a:pt x="61" y="34"/>
                    </a:lnTo>
                    <a:lnTo>
                      <a:pt x="85" y="25"/>
                    </a:lnTo>
                    <a:lnTo>
                      <a:pt x="98" y="20"/>
                    </a:lnTo>
                    <a:lnTo>
                      <a:pt x="111" y="15"/>
                    </a:lnTo>
                    <a:lnTo>
                      <a:pt x="125" y="11"/>
                    </a:lnTo>
                    <a:lnTo>
                      <a:pt x="141" y="8"/>
                    </a:lnTo>
                    <a:lnTo>
                      <a:pt x="156" y="5"/>
                    </a:lnTo>
                    <a:lnTo>
                      <a:pt x="172" y="3"/>
                    </a:lnTo>
                    <a:lnTo>
                      <a:pt x="188" y="1"/>
                    </a:lnTo>
                    <a:lnTo>
                      <a:pt x="204" y="0"/>
                    </a:lnTo>
                    <a:lnTo>
                      <a:pt x="221" y="1"/>
                    </a:lnTo>
                    <a:lnTo>
                      <a:pt x="238" y="2"/>
                    </a:lnTo>
                    <a:lnTo>
                      <a:pt x="255" y="5"/>
                    </a:lnTo>
                    <a:lnTo>
                      <a:pt x="272" y="9"/>
                    </a:lnTo>
                    <a:lnTo>
                      <a:pt x="289" y="14"/>
                    </a:lnTo>
                    <a:lnTo>
                      <a:pt x="306" y="21"/>
                    </a:lnTo>
                    <a:lnTo>
                      <a:pt x="324" y="29"/>
                    </a:lnTo>
                    <a:lnTo>
                      <a:pt x="341" y="39"/>
                    </a:lnTo>
                    <a:lnTo>
                      <a:pt x="358" y="51"/>
                    </a:lnTo>
                    <a:lnTo>
                      <a:pt x="374" y="66"/>
                    </a:lnTo>
                    <a:lnTo>
                      <a:pt x="390" y="81"/>
                    </a:lnTo>
                    <a:lnTo>
                      <a:pt x="407" y="99"/>
                    </a:lnTo>
                    <a:lnTo>
                      <a:pt x="347" y="149"/>
                    </a:lnTo>
                    <a:lnTo>
                      <a:pt x="336" y="135"/>
                    </a:lnTo>
                    <a:lnTo>
                      <a:pt x="324" y="124"/>
                    </a:lnTo>
                    <a:lnTo>
                      <a:pt x="312" y="114"/>
                    </a:lnTo>
                    <a:lnTo>
                      <a:pt x="299" y="106"/>
                    </a:lnTo>
                    <a:lnTo>
                      <a:pt x="286" y="99"/>
                    </a:lnTo>
                    <a:lnTo>
                      <a:pt x="274" y="93"/>
                    </a:lnTo>
                    <a:lnTo>
                      <a:pt x="261" y="88"/>
                    </a:lnTo>
                    <a:lnTo>
                      <a:pt x="249" y="84"/>
                    </a:lnTo>
                    <a:lnTo>
                      <a:pt x="236" y="82"/>
                    </a:lnTo>
                    <a:lnTo>
                      <a:pt x="222" y="80"/>
                    </a:lnTo>
                    <a:lnTo>
                      <a:pt x="210" y="79"/>
                    </a:lnTo>
                    <a:lnTo>
                      <a:pt x="198" y="79"/>
                    </a:lnTo>
                    <a:lnTo>
                      <a:pt x="185" y="80"/>
                    </a:lnTo>
                    <a:lnTo>
                      <a:pt x="173" y="81"/>
                    </a:lnTo>
                    <a:lnTo>
                      <a:pt x="162" y="83"/>
                    </a:lnTo>
                    <a:lnTo>
                      <a:pt x="150" y="85"/>
                    </a:lnTo>
                    <a:lnTo>
                      <a:pt x="128" y="91"/>
                    </a:lnTo>
                    <a:lnTo>
                      <a:pt x="108" y="99"/>
                    </a:lnTo>
                    <a:lnTo>
                      <a:pt x="90" y="106"/>
                    </a:lnTo>
                    <a:lnTo>
                      <a:pt x="75" y="114"/>
                    </a:lnTo>
                    <a:lnTo>
                      <a:pt x="53" y="127"/>
                    </a:lnTo>
                    <a:lnTo>
                      <a:pt x="44" y="132"/>
                    </a:lnTo>
                    <a:lnTo>
                      <a:pt x="0" y="69"/>
                    </a:lnTo>
                    <a:close/>
                  </a:path>
                </a:pathLst>
              </a:custGeom>
              <a:solidFill>
                <a:srgbClr val="1F1A1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81" name="任意多边形 1182780"/>
              <p:cNvSpPr/>
              <p:nvPr/>
            </p:nvSpPr>
            <p:spPr>
              <a:xfrm>
                <a:off x="1850" y="959"/>
                <a:ext cx="20" cy="21"/>
              </a:xfrm>
              <a:custGeom>
                <a:rect l="l" t="t" r="r" b="b"/>
                <a:pathLst>
                  <a:path w="329" h="362">
                    <a:moveTo>
                      <a:pt x="74" y="0"/>
                    </a:moveTo>
                    <a:lnTo>
                      <a:pt x="79" y="11"/>
                    </a:lnTo>
                    <a:lnTo>
                      <a:pt x="92" y="38"/>
                    </a:lnTo>
                    <a:lnTo>
                      <a:pt x="102" y="57"/>
                    </a:lnTo>
                    <a:lnTo>
                      <a:pt x="114" y="78"/>
                    </a:lnTo>
                    <a:lnTo>
                      <a:pt x="128" y="102"/>
                    </a:lnTo>
                    <a:lnTo>
                      <a:pt x="143" y="126"/>
                    </a:lnTo>
                    <a:lnTo>
                      <a:pt x="162" y="151"/>
                    </a:lnTo>
                    <a:lnTo>
                      <a:pt x="181" y="177"/>
                    </a:lnTo>
                    <a:lnTo>
                      <a:pt x="202" y="202"/>
                    </a:lnTo>
                    <a:lnTo>
                      <a:pt x="224" y="226"/>
                    </a:lnTo>
                    <a:lnTo>
                      <a:pt x="236" y="237"/>
                    </a:lnTo>
                    <a:lnTo>
                      <a:pt x="249" y="248"/>
                    </a:lnTo>
                    <a:lnTo>
                      <a:pt x="261" y="260"/>
                    </a:lnTo>
                    <a:lnTo>
                      <a:pt x="274" y="270"/>
                    </a:lnTo>
                    <a:lnTo>
                      <a:pt x="287" y="279"/>
                    </a:lnTo>
                    <a:lnTo>
                      <a:pt x="300" y="288"/>
                    </a:lnTo>
                    <a:lnTo>
                      <a:pt x="314" y="295"/>
                    </a:lnTo>
                    <a:lnTo>
                      <a:pt x="329" y="302"/>
                    </a:lnTo>
                    <a:lnTo>
                      <a:pt x="270" y="362"/>
                    </a:lnTo>
                    <a:lnTo>
                      <a:pt x="253" y="354"/>
                    </a:lnTo>
                    <a:lnTo>
                      <a:pt x="236" y="345"/>
                    </a:lnTo>
                    <a:lnTo>
                      <a:pt x="221" y="334"/>
                    </a:lnTo>
                    <a:lnTo>
                      <a:pt x="206" y="323"/>
                    </a:lnTo>
                    <a:lnTo>
                      <a:pt x="191" y="312"/>
                    </a:lnTo>
                    <a:lnTo>
                      <a:pt x="177" y="300"/>
                    </a:lnTo>
                    <a:lnTo>
                      <a:pt x="164" y="288"/>
                    </a:lnTo>
                    <a:lnTo>
                      <a:pt x="151" y="275"/>
                    </a:lnTo>
                    <a:lnTo>
                      <a:pt x="137" y="262"/>
                    </a:lnTo>
                    <a:lnTo>
                      <a:pt x="126" y="247"/>
                    </a:lnTo>
                    <a:lnTo>
                      <a:pt x="115" y="233"/>
                    </a:lnTo>
                    <a:lnTo>
                      <a:pt x="104" y="219"/>
                    </a:lnTo>
                    <a:lnTo>
                      <a:pt x="84" y="191"/>
                    </a:lnTo>
                    <a:lnTo>
                      <a:pt x="67" y="162"/>
                    </a:lnTo>
                    <a:lnTo>
                      <a:pt x="50" y="136"/>
                    </a:lnTo>
                    <a:lnTo>
                      <a:pt x="37" y="110"/>
                    </a:lnTo>
                    <a:lnTo>
                      <a:pt x="26" y="86"/>
                    </a:lnTo>
                    <a:lnTo>
                      <a:pt x="17" y="66"/>
                    </a:lnTo>
                    <a:lnTo>
                      <a:pt x="4" y="36"/>
                    </a:lnTo>
                    <a:lnTo>
                      <a:pt x="0" y="25"/>
                    </a:lnTo>
                    <a:lnTo>
                      <a:pt x="74" y="0"/>
                    </a:lnTo>
                    <a:close/>
                  </a:path>
                </a:pathLst>
              </a:custGeom>
              <a:solidFill>
                <a:srgbClr val="1F1A1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82" name="任意多边形 1182781"/>
              <p:cNvSpPr/>
              <p:nvPr/>
            </p:nvSpPr>
            <p:spPr>
              <a:xfrm>
                <a:off x="1771" y="868"/>
                <a:ext cx="117" cy="100"/>
              </a:xfrm>
              <a:custGeom>
                <a:rect l="l" t="t" r="r" b="b"/>
                <a:pathLst>
                  <a:path w="1978" h="1704">
                    <a:moveTo>
                      <a:pt x="1978" y="581"/>
                    </a:moveTo>
                    <a:lnTo>
                      <a:pt x="1455" y="697"/>
                    </a:lnTo>
                    <a:lnTo>
                      <a:pt x="1367" y="855"/>
                    </a:lnTo>
                    <a:lnTo>
                      <a:pt x="1369" y="865"/>
                    </a:lnTo>
                    <a:lnTo>
                      <a:pt x="1374" y="894"/>
                    </a:lnTo>
                    <a:lnTo>
                      <a:pt x="1375" y="914"/>
                    </a:lnTo>
                    <a:lnTo>
                      <a:pt x="1377" y="936"/>
                    </a:lnTo>
                    <a:lnTo>
                      <a:pt x="1377" y="960"/>
                    </a:lnTo>
                    <a:lnTo>
                      <a:pt x="1375" y="986"/>
                    </a:lnTo>
                    <a:lnTo>
                      <a:pt x="1374" y="999"/>
                    </a:lnTo>
                    <a:lnTo>
                      <a:pt x="1372" y="1012"/>
                    </a:lnTo>
                    <a:lnTo>
                      <a:pt x="1369" y="1024"/>
                    </a:lnTo>
                    <a:lnTo>
                      <a:pt x="1366" y="1037"/>
                    </a:lnTo>
                    <a:lnTo>
                      <a:pt x="1362" y="1049"/>
                    </a:lnTo>
                    <a:lnTo>
                      <a:pt x="1357" y="1062"/>
                    </a:lnTo>
                    <a:lnTo>
                      <a:pt x="1352" y="1074"/>
                    </a:lnTo>
                    <a:lnTo>
                      <a:pt x="1345" y="1086"/>
                    </a:lnTo>
                    <a:lnTo>
                      <a:pt x="1338" y="1097"/>
                    </a:lnTo>
                    <a:lnTo>
                      <a:pt x="1330" y="1107"/>
                    </a:lnTo>
                    <a:lnTo>
                      <a:pt x="1321" y="1116"/>
                    </a:lnTo>
                    <a:lnTo>
                      <a:pt x="1310" y="1125"/>
                    </a:lnTo>
                    <a:lnTo>
                      <a:pt x="1298" y="1133"/>
                    </a:lnTo>
                    <a:lnTo>
                      <a:pt x="1286" y="1140"/>
                    </a:lnTo>
                    <a:lnTo>
                      <a:pt x="1272" y="1147"/>
                    </a:lnTo>
                    <a:lnTo>
                      <a:pt x="1257" y="1152"/>
                    </a:lnTo>
                    <a:lnTo>
                      <a:pt x="1059" y="1088"/>
                    </a:lnTo>
                    <a:lnTo>
                      <a:pt x="1042" y="1109"/>
                    </a:lnTo>
                    <a:lnTo>
                      <a:pt x="1026" y="1130"/>
                    </a:lnTo>
                    <a:lnTo>
                      <a:pt x="1010" y="1153"/>
                    </a:lnTo>
                    <a:lnTo>
                      <a:pt x="994" y="1174"/>
                    </a:lnTo>
                    <a:lnTo>
                      <a:pt x="978" y="1196"/>
                    </a:lnTo>
                    <a:lnTo>
                      <a:pt x="961" y="1217"/>
                    </a:lnTo>
                    <a:lnTo>
                      <a:pt x="945" y="1239"/>
                    </a:lnTo>
                    <a:lnTo>
                      <a:pt x="929" y="1261"/>
                    </a:lnTo>
                    <a:lnTo>
                      <a:pt x="924" y="1269"/>
                    </a:lnTo>
                    <a:lnTo>
                      <a:pt x="921" y="1277"/>
                    </a:lnTo>
                    <a:lnTo>
                      <a:pt x="918" y="1285"/>
                    </a:lnTo>
                    <a:lnTo>
                      <a:pt x="917" y="1294"/>
                    </a:lnTo>
                    <a:lnTo>
                      <a:pt x="918" y="1304"/>
                    </a:lnTo>
                    <a:lnTo>
                      <a:pt x="919" y="1314"/>
                    </a:lnTo>
                    <a:lnTo>
                      <a:pt x="921" y="1324"/>
                    </a:lnTo>
                    <a:lnTo>
                      <a:pt x="925" y="1334"/>
                    </a:lnTo>
                    <a:lnTo>
                      <a:pt x="929" y="1344"/>
                    </a:lnTo>
                    <a:lnTo>
                      <a:pt x="934" y="1354"/>
                    </a:lnTo>
                    <a:lnTo>
                      <a:pt x="940" y="1364"/>
                    </a:lnTo>
                    <a:lnTo>
                      <a:pt x="946" y="1375"/>
                    </a:lnTo>
                    <a:lnTo>
                      <a:pt x="962" y="1396"/>
                    </a:lnTo>
                    <a:lnTo>
                      <a:pt x="980" y="1416"/>
                    </a:lnTo>
                    <a:lnTo>
                      <a:pt x="998" y="1435"/>
                    </a:lnTo>
                    <a:lnTo>
                      <a:pt x="1018" y="1452"/>
                    </a:lnTo>
                    <a:lnTo>
                      <a:pt x="1038" y="1468"/>
                    </a:lnTo>
                    <a:lnTo>
                      <a:pt x="1059" y="1483"/>
                    </a:lnTo>
                    <a:lnTo>
                      <a:pt x="1079" y="1495"/>
                    </a:lnTo>
                    <a:lnTo>
                      <a:pt x="1097" y="1504"/>
                    </a:lnTo>
                    <a:lnTo>
                      <a:pt x="1106" y="1507"/>
                    </a:lnTo>
                    <a:lnTo>
                      <a:pt x="1114" y="1510"/>
                    </a:lnTo>
                    <a:lnTo>
                      <a:pt x="1121" y="1512"/>
                    </a:lnTo>
                    <a:lnTo>
                      <a:pt x="1128" y="1512"/>
                    </a:lnTo>
                    <a:lnTo>
                      <a:pt x="1125" y="1518"/>
                    </a:lnTo>
                    <a:lnTo>
                      <a:pt x="1115" y="1532"/>
                    </a:lnTo>
                    <a:lnTo>
                      <a:pt x="1099" y="1552"/>
                    </a:lnTo>
                    <a:lnTo>
                      <a:pt x="1080" y="1575"/>
                    </a:lnTo>
                    <a:lnTo>
                      <a:pt x="1068" y="1585"/>
                    </a:lnTo>
                    <a:lnTo>
                      <a:pt x="1057" y="1596"/>
                    </a:lnTo>
                    <a:lnTo>
                      <a:pt x="1043" y="1605"/>
                    </a:lnTo>
                    <a:lnTo>
                      <a:pt x="1030" y="1613"/>
                    </a:lnTo>
                    <a:lnTo>
                      <a:pt x="1024" y="1616"/>
                    </a:lnTo>
                    <a:lnTo>
                      <a:pt x="1017" y="1619"/>
                    </a:lnTo>
                    <a:lnTo>
                      <a:pt x="1011" y="1621"/>
                    </a:lnTo>
                    <a:lnTo>
                      <a:pt x="1004" y="1623"/>
                    </a:lnTo>
                    <a:lnTo>
                      <a:pt x="998" y="1624"/>
                    </a:lnTo>
                    <a:lnTo>
                      <a:pt x="991" y="1624"/>
                    </a:lnTo>
                    <a:lnTo>
                      <a:pt x="984" y="1624"/>
                    </a:lnTo>
                    <a:lnTo>
                      <a:pt x="978" y="1623"/>
                    </a:lnTo>
                    <a:lnTo>
                      <a:pt x="774" y="1442"/>
                    </a:lnTo>
                    <a:lnTo>
                      <a:pt x="712" y="1475"/>
                    </a:lnTo>
                    <a:lnTo>
                      <a:pt x="649" y="1508"/>
                    </a:lnTo>
                    <a:lnTo>
                      <a:pt x="586" y="1540"/>
                    </a:lnTo>
                    <a:lnTo>
                      <a:pt x="523" y="1574"/>
                    </a:lnTo>
                    <a:lnTo>
                      <a:pt x="462" y="1606"/>
                    </a:lnTo>
                    <a:lnTo>
                      <a:pt x="399" y="1639"/>
                    </a:lnTo>
                    <a:lnTo>
                      <a:pt x="336" y="1672"/>
                    </a:lnTo>
                    <a:lnTo>
                      <a:pt x="274" y="1704"/>
                    </a:lnTo>
                    <a:lnTo>
                      <a:pt x="252" y="1690"/>
                    </a:lnTo>
                    <a:lnTo>
                      <a:pt x="231" y="1676"/>
                    </a:lnTo>
                    <a:lnTo>
                      <a:pt x="211" y="1660"/>
                    </a:lnTo>
                    <a:lnTo>
                      <a:pt x="192" y="1644"/>
                    </a:lnTo>
                    <a:lnTo>
                      <a:pt x="174" y="1627"/>
                    </a:lnTo>
                    <a:lnTo>
                      <a:pt x="156" y="1609"/>
                    </a:lnTo>
                    <a:lnTo>
                      <a:pt x="140" y="1591"/>
                    </a:lnTo>
                    <a:lnTo>
                      <a:pt x="125" y="1572"/>
                    </a:lnTo>
                    <a:lnTo>
                      <a:pt x="110" y="1552"/>
                    </a:lnTo>
                    <a:lnTo>
                      <a:pt x="97" y="1531"/>
                    </a:lnTo>
                    <a:lnTo>
                      <a:pt x="83" y="1510"/>
                    </a:lnTo>
                    <a:lnTo>
                      <a:pt x="71" y="1489"/>
                    </a:lnTo>
                    <a:lnTo>
                      <a:pt x="60" y="1465"/>
                    </a:lnTo>
                    <a:lnTo>
                      <a:pt x="50" y="1442"/>
                    </a:lnTo>
                    <a:lnTo>
                      <a:pt x="41" y="1419"/>
                    </a:lnTo>
                    <a:lnTo>
                      <a:pt x="33" y="1395"/>
                    </a:lnTo>
                    <a:lnTo>
                      <a:pt x="26" y="1369"/>
                    </a:lnTo>
                    <a:lnTo>
                      <a:pt x="19" y="1343"/>
                    </a:lnTo>
                    <a:lnTo>
                      <a:pt x="14" y="1317"/>
                    </a:lnTo>
                    <a:lnTo>
                      <a:pt x="9" y="1289"/>
                    </a:lnTo>
                    <a:lnTo>
                      <a:pt x="6" y="1262"/>
                    </a:lnTo>
                    <a:lnTo>
                      <a:pt x="3" y="1234"/>
                    </a:lnTo>
                    <a:lnTo>
                      <a:pt x="1" y="1204"/>
                    </a:lnTo>
                    <a:lnTo>
                      <a:pt x="0" y="1175"/>
                    </a:lnTo>
                    <a:lnTo>
                      <a:pt x="0" y="1144"/>
                    </a:lnTo>
                    <a:lnTo>
                      <a:pt x="1" y="1114"/>
                    </a:lnTo>
                    <a:lnTo>
                      <a:pt x="2" y="1083"/>
                    </a:lnTo>
                    <a:lnTo>
                      <a:pt x="5" y="1050"/>
                    </a:lnTo>
                    <a:lnTo>
                      <a:pt x="9" y="1018"/>
                    </a:lnTo>
                    <a:lnTo>
                      <a:pt x="13" y="986"/>
                    </a:lnTo>
                    <a:lnTo>
                      <a:pt x="19" y="952"/>
                    </a:lnTo>
                    <a:lnTo>
                      <a:pt x="25" y="918"/>
                    </a:lnTo>
                    <a:lnTo>
                      <a:pt x="33" y="879"/>
                    </a:lnTo>
                    <a:lnTo>
                      <a:pt x="43" y="841"/>
                    </a:lnTo>
                    <a:lnTo>
                      <a:pt x="55" y="801"/>
                    </a:lnTo>
                    <a:lnTo>
                      <a:pt x="68" y="763"/>
                    </a:lnTo>
                    <a:lnTo>
                      <a:pt x="83" y="723"/>
                    </a:lnTo>
                    <a:lnTo>
                      <a:pt x="100" y="685"/>
                    </a:lnTo>
                    <a:lnTo>
                      <a:pt x="118" y="646"/>
                    </a:lnTo>
                    <a:lnTo>
                      <a:pt x="137" y="608"/>
                    </a:lnTo>
                    <a:lnTo>
                      <a:pt x="158" y="569"/>
                    </a:lnTo>
                    <a:lnTo>
                      <a:pt x="181" y="532"/>
                    </a:lnTo>
                    <a:lnTo>
                      <a:pt x="205" y="496"/>
                    </a:lnTo>
                    <a:lnTo>
                      <a:pt x="230" y="459"/>
                    </a:lnTo>
                    <a:lnTo>
                      <a:pt x="256" y="424"/>
                    </a:lnTo>
                    <a:lnTo>
                      <a:pt x="285" y="389"/>
                    </a:lnTo>
                    <a:lnTo>
                      <a:pt x="314" y="356"/>
                    </a:lnTo>
                    <a:lnTo>
                      <a:pt x="344" y="324"/>
                    </a:lnTo>
                    <a:lnTo>
                      <a:pt x="377" y="291"/>
                    </a:lnTo>
                    <a:lnTo>
                      <a:pt x="409" y="261"/>
                    </a:lnTo>
                    <a:lnTo>
                      <a:pt x="444" y="232"/>
                    </a:lnTo>
                    <a:lnTo>
                      <a:pt x="479" y="204"/>
                    </a:lnTo>
                    <a:lnTo>
                      <a:pt x="516" y="178"/>
                    </a:lnTo>
                    <a:lnTo>
                      <a:pt x="554" y="153"/>
                    </a:lnTo>
                    <a:lnTo>
                      <a:pt x="593" y="130"/>
                    </a:lnTo>
                    <a:lnTo>
                      <a:pt x="633" y="109"/>
                    </a:lnTo>
                    <a:lnTo>
                      <a:pt x="674" y="90"/>
                    </a:lnTo>
                    <a:lnTo>
                      <a:pt x="716" y="71"/>
                    </a:lnTo>
                    <a:lnTo>
                      <a:pt x="759" y="56"/>
                    </a:lnTo>
                    <a:lnTo>
                      <a:pt x="804" y="42"/>
                    </a:lnTo>
                    <a:lnTo>
                      <a:pt x="848" y="31"/>
                    </a:lnTo>
                    <a:lnTo>
                      <a:pt x="895" y="22"/>
                    </a:lnTo>
                    <a:lnTo>
                      <a:pt x="941" y="15"/>
                    </a:lnTo>
                    <a:lnTo>
                      <a:pt x="989" y="11"/>
                    </a:lnTo>
                    <a:lnTo>
                      <a:pt x="998" y="10"/>
                    </a:lnTo>
                    <a:lnTo>
                      <a:pt x="1023" y="7"/>
                    </a:lnTo>
                    <a:lnTo>
                      <a:pt x="1062" y="3"/>
                    </a:lnTo>
                    <a:lnTo>
                      <a:pt x="1113" y="1"/>
                    </a:lnTo>
                    <a:lnTo>
                      <a:pt x="1143" y="0"/>
                    </a:lnTo>
                    <a:lnTo>
                      <a:pt x="1174" y="0"/>
                    </a:lnTo>
                    <a:lnTo>
                      <a:pt x="1208" y="1"/>
                    </a:lnTo>
                    <a:lnTo>
                      <a:pt x="1244" y="2"/>
                    </a:lnTo>
                    <a:lnTo>
                      <a:pt x="1281" y="5"/>
                    </a:lnTo>
                    <a:lnTo>
                      <a:pt x="1320" y="9"/>
                    </a:lnTo>
                    <a:lnTo>
                      <a:pt x="1359" y="14"/>
                    </a:lnTo>
                    <a:lnTo>
                      <a:pt x="1399" y="21"/>
                    </a:lnTo>
                    <a:lnTo>
                      <a:pt x="1440" y="29"/>
                    </a:lnTo>
                    <a:lnTo>
                      <a:pt x="1481" y="39"/>
                    </a:lnTo>
                    <a:lnTo>
                      <a:pt x="1523" y="52"/>
                    </a:lnTo>
                    <a:lnTo>
                      <a:pt x="1563" y="66"/>
                    </a:lnTo>
                    <a:lnTo>
                      <a:pt x="1604" y="83"/>
                    </a:lnTo>
                    <a:lnTo>
                      <a:pt x="1644" y="102"/>
                    </a:lnTo>
                    <a:lnTo>
                      <a:pt x="1683" y="124"/>
                    </a:lnTo>
                    <a:lnTo>
                      <a:pt x="1720" y="148"/>
                    </a:lnTo>
                    <a:lnTo>
                      <a:pt x="1757" y="176"/>
                    </a:lnTo>
                    <a:lnTo>
                      <a:pt x="1791" y="205"/>
                    </a:lnTo>
                    <a:lnTo>
                      <a:pt x="1824" y="239"/>
                    </a:lnTo>
                    <a:lnTo>
                      <a:pt x="1855" y="276"/>
                    </a:lnTo>
                    <a:lnTo>
                      <a:pt x="1882" y="315"/>
                    </a:lnTo>
                    <a:lnTo>
                      <a:pt x="1907" y="360"/>
                    </a:lnTo>
                    <a:lnTo>
                      <a:pt x="1929" y="408"/>
                    </a:lnTo>
                    <a:lnTo>
                      <a:pt x="1949" y="459"/>
                    </a:lnTo>
                    <a:lnTo>
                      <a:pt x="1978" y="581"/>
                    </a:lnTo>
                    <a:close/>
                  </a:path>
                </a:pathLst>
              </a:custGeom>
              <a:solidFill>
                <a:srgbClr val="1F1A1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83" name="任意多边形 1182782"/>
              <p:cNvSpPr/>
              <p:nvPr/>
            </p:nvSpPr>
            <p:spPr>
              <a:xfrm>
                <a:off x="2133" y="1077"/>
                <a:ext cx="43" cy="18"/>
              </a:xfrm>
              <a:custGeom>
                <a:rect l="l" t="t" r="r" b="b"/>
                <a:pathLst>
                  <a:path w="741" h="296">
                    <a:moveTo>
                      <a:pt x="739" y="51"/>
                    </a:moveTo>
                    <a:lnTo>
                      <a:pt x="0" y="0"/>
                    </a:lnTo>
                    <a:lnTo>
                      <a:pt x="0" y="290"/>
                    </a:lnTo>
                    <a:lnTo>
                      <a:pt x="741" y="296"/>
                    </a:lnTo>
                    <a:lnTo>
                      <a:pt x="739" y="51"/>
                    </a:lnTo>
                    <a:close/>
                  </a:path>
                </a:pathLst>
              </a:custGeom>
              <a:solidFill>
                <a:srgbClr val="5781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84" name="任意多边形 1182783"/>
              <p:cNvSpPr/>
              <p:nvPr/>
            </p:nvSpPr>
            <p:spPr>
              <a:xfrm>
                <a:off x="2130" y="1072"/>
                <a:ext cx="46" cy="8"/>
              </a:xfrm>
              <a:custGeom>
                <a:rect l="l" t="t" r="r" b="b"/>
                <a:pathLst>
                  <a:path w="782" h="144">
                    <a:moveTo>
                      <a:pt x="297" y="0"/>
                    </a:moveTo>
                    <a:lnTo>
                      <a:pt x="782" y="144"/>
                    </a:lnTo>
                    <a:lnTo>
                      <a:pt x="0" y="137"/>
                    </a:lnTo>
                    <a:lnTo>
                      <a:pt x="297" y="0"/>
                    </a:lnTo>
                    <a:close/>
                  </a:path>
                </a:pathLst>
              </a:custGeom>
              <a:solidFill>
                <a:srgbClr val="83A7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85" name="任意多边形 1182784"/>
              <p:cNvSpPr/>
              <p:nvPr/>
            </p:nvSpPr>
            <p:spPr>
              <a:xfrm>
                <a:off x="2072" y="1060"/>
                <a:ext cx="94" cy="19"/>
              </a:xfrm>
              <a:custGeom>
                <a:rect l="l" t="t" r="r" b="b"/>
                <a:pathLst>
                  <a:path w="1601" h="328">
                    <a:moveTo>
                      <a:pt x="0" y="33"/>
                    </a:moveTo>
                    <a:lnTo>
                      <a:pt x="0" y="256"/>
                    </a:lnTo>
                    <a:lnTo>
                      <a:pt x="1593" y="328"/>
                    </a:lnTo>
                    <a:lnTo>
                      <a:pt x="1601" y="115"/>
                    </a:lnTo>
                    <a:lnTo>
                      <a:pt x="1586" y="113"/>
                    </a:lnTo>
                    <a:lnTo>
                      <a:pt x="1544" y="107"/>
                    </a:lnTo>
                    <a:lnTo>
                      <a:pt x="1478" y="98"/>
                    </a:lnTo>
                    <a:lnTo>
                      <a:pt x="1393" y="87"/>
                    </a:lnTo>
                    <a:lnTo>
                      <a:pt x="1289" y="74"/>
                    </a:lnTo>
                    <a:lnTo>
                      <a:pt x="1173" y="61"/>
                    </a:lnTo>
                    <a:lnTo>
                      <a:pt x="1046" y="48"/>
                    </a:lnTo>
                    <a:lnTo>
                      <a:pt x="912" y="35"/>
                    </a:lnTo>
                    <a:lnTo>
                      <a:pt x="774" y="23"/>
                    </a:lnTo>
                    <a:lnTo>
                      <a:pt x="637" y="12"/>
                    </a:lnTo>
                    <a:lnTo>
                      <a:pt x="569" y="8"/>
                    </a:lnTo>
                    <a:lnTo>
                      <a:pt x="503" y="5"/>
                    </a:lnTo>
                    <a:lnTo>
                      <a:pt x="439" y="3"/>
                    </a:lnTo>
                    <a:lnTo>
                      <a:pt x="376" y="1"/>
                    </a:lnTo>
                    <a:lnTo>
                      <a:pt x="315" y="0"/>
                    </a:lnTo>
                    <a:lnTo>
                      <a:pt x="258" y="1"/>
                    </a:lnTo>
                    <a:lnTo>
                      <a:pt x="204" y="3"/>
                    </a:lnTo>
                    <a:lnTo>
                      <a:pt x="154" y="6"/>
                    </a:lnTo>
                    <a:lnTo>
                      <a:pt x="108" y="10"/>
                    </a:lnTo>
                    <a:lnTo>
                      <a:pt x="66" y="17"/>
                    </a:lnTo>
                    <a:lnTo>
                      <a:pt x="31" y="24"/>
                    </a:lnTo>
                    <a:lnTo>
                      <a:pt x="0" y="33"/>
                    </a:lnTo>
                    <a:close/>
                  </a:path>
                </a:pathLst>
              </a:custGeom>
              <a:solidFill>
                <a:srgbClr val="32537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86" name="任意多边形 1182785"/>
              <p:cNvSpPr/>
              <p:nvPr/>
            </p:nvSpPr>
            <p:spPr>
              <a:xfrm>
                <a:off x="2072" y="1060"/>
                <a:ext cx="60" cy="17"/>
              </a:xfrm>
              <a:custGeom>
                <a:rect l="l" t="t" r="r" b="b"/>
                <a:pathLst>
                  <a:path w="1023" h="289">
                    <a:moveTo>
                      <a:pt x="0" y="32"/>
                    </a:moveTo>
                    <a:lnTo>
                      <a:pt x="0" y="255"/>
                    </a:lnTo>
                    <a:lnTo>
                      <a:pt x="1023" y="289"/>
                    </a:lnTo>
                    <a:lnTo>
                      <a:pt x="1023" y="44"/>
                    </a:lnTo>
                    <a:lnTo>
                      <a:pt x="949" y="37"/>
                    </a:lnTo>
                    <a:lnTo>
                      <a:pt x="875" y="30"/>
                    </a:lnTo>
                    <a:lnTo>
                      <a:pt x="799" y="24"/>
                    </a:lnTo>
                    <a:lnTo>
                      <a:pt x="722" y="18"/>
                    </a:lnTo>
                    <a:lnTo>
                      <a:pt x="646" y="12"/>
                    </a:lnTo>
                    <a:lnTo>
                      <a:pt x="572" y="7"/>
                    </a:lnTo>
                    <a:lnTo>
                      <a:pt x="498" y="4"/>
                    </a:lnTo>
                    <a:lnTo>
                      <a:pt x="428" y="1"/>
                    </a:lnTo>
                    <a:lnTo>
                      <a:pt x="359" y="0"/>
                    </a:lnTo>
                    <a:lnTo>
                      <a:pt x="293" y="0"/>
                    </a:lnTo>
                    <a:lnTo>
                      <a:pt x="231" y="1"/>
                    </a:lnTo>
                    <a:lnTo>
                      <a:pt x="175" y="3"/>
                    </a:lnTo>
                    <a:lnTo>
                      <a:pt x="147" y="5"/>
                    </a:lnTo>
                    <a:lnTo>
                      <a:pt x="122" y="8"/>
                    </a:lnTo>
                    <a:lnTo>
                      <a:pt x="98" y="10"/>
                    </a:lnTo>
                    <a:lnTo>
                      <a:pt x="75" y="14"/>
                    </a:lnTo>
                    <a:lnTo>
                      <a:pt x="53" y="18"/>
                    </a:lnTo>
                    <a:lnTo>
                      <a:pt x="34" y="22"/>
                    </a:lnTo>
                    <a:lnTo>
                      <a:pt x="16" y="27"/>
                    </a:lnTo>
                    <a:lnTo>
                      <a:pt x="0" y="32"/>
                    </a:lnTo>
                    <a:close/>
                  </a:path>
                </a:pathLst>
              </a:custGeom>
              <a:solidFill>
                <a:srgbClr val="5781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87" name="任意多边形 1182786"/>
              <p:cNvSpPr/>
              <p:nvPr/>
            </p:nvSpPr>
            <p:spPr>
              <a:xfrm>
                <a:off x="2172" y="962"/>
                <a:ext cx="22" cy="96"/>
              </a:xfrm>
              <a:custGeom>
                <a:rect l="l" t="t" r="r" b="b"/>
                <a:pathLst>
                  <a:path w="372" h="1639">
                    <a:moveTo>
                      <a:pt x="32" y="0"/>
                    </a:moveTo>
                    <a:lnTo>
                      <a:pt x="366" y="537"/>
                    </a:lnTo>
                    <a:lnTo>
                      <a:pt x="366" y="545"/>
                    </a:lnTo>
                    <a:lnTo>
                      <a:pt x="367" y="569"/>
                    </a:lnTo>
                    <a:lnTo>
                      <a:pt x="368" y="608"/>
                    </a:lnTo>
                    <a:lnTo>
                      <a:pt x="370" y="658"/>
                    </a:lnTo>
                    <a:lnTo>
                      <a:pt x="371" y="719"/>
                    </a:lnTo>
                    <a:lnTo>
                      <a:pt x="371" y="787"/>
                    </a:lnTo>
                    <a:lnTo>
                      <a:pt x="372" y="861"/>
                    </a:lnTo>
                    <a:lnTo>
                      <a:pt x="371" y="938"/>
                    </a:lnTo>
                    <a:lnTo>
                      <a:pt x="370" y="1018"/>
                    </a:lnTo>
                    <a:lnTo>
                      <a:pt x="368" y="1097"/>
                    </a:lnTo>
                    <a:lnTo>
                      <a:pt x="364" y="1174"/>
                    </a:lnTo>
                    <a:lnTo>
                      <a:pt x="359" y="1246"/>
                    </a:lnTo>
                    <a:lnTo>
                      <a:pt x="355" y="1281"/>
                    </a:lnTo>
                    <a:lnTo>
                      <a:pt x="352" y="1313"/>
                    </a:lnTo>
                    <a:lnTo>
                      <a:pt x="348" y="1342"/>
                    </a:lnTo>
                    <a:lnTo>
                      <a:pt x="343" y="1371"/>
                    </a:lnTo>
                    <a:lnTo>
                      <a:pt x="338" y="1396"/>
                    </a:lnTo>
                    <a:lnTo>
                      <a:pt x="332" y="1418"/>
                    </a:lnTo>
                    <a:lnTo>
                      <a:pt x="326" y="1436"/>
                    </a:lnTo>
                    <a:lnTo>
                      <a:pt x="319" y="1453"/>
                    </a:lnTo>
                    <a:lnTo>
                      <a:pt x="0" y="1639"/>
                    </a:lnTo>
                    <a:lnTo>
                      <a:pt x="32" y="0"/>
                    </a:lnTo>
                    <a:close/>
                  </a:path>
                </a:pathLst>
              </a:custGeom>
              <a:solidFill>
                <a:srgbClr val="32537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88" name="任意多边形 1182787"/>
              <p:cNvSpPr/>
              <p:nvPr/>
            </p:nvSpPr>
            <p:spPr>
              <a:xfrm>
                <a:off x="2132" y="940"/>
                <a:ext cx="46" cy="127"/>
              </a:xfrm>
              <a:custGeom>
                <a:rect l="l" t="t" r="r" b="b"/>
                <a:pathLst>
                  <a:path w="782" h="2151">
                    <a:moveTo>
                      <a:pt x="0" y="0"/>
                    </a:moveTo>
                    <a:lnTo>
                      <a:pt x="634" y="7"/>
                    </a:lnTo>
                    <a:lnTo>
                      <a:pt x="782" y="52"/>
                    </a:lnTo>
                    <a:lnTo>
                      <a:pt x="685" y="2116"/>
                    </a:lnTo>
                    <a:lnTo>
                      <a:pt x="577" y="2151"/>
                    </a:lnTo>
                    <a:lnTo>
                      <a:pt x="1" y="2081"/>
                    </a:lnTo>
                    <a:lnTo>
                      <a:pt x="0" y="0"/>
                    </a:lnTo>
                    <a:close/>
                  </a:path>
                </a:pathLst>
              </a:custGeom>
              <a:solidFill>
                <a:srgbClr val="4D72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89" name="任意多边形 1182788"/>
              <p:cNvSpPr/>
              <p:nvPr/>
            </p:nvSpPr>
            <p:spPr>
              <a:xfrm>
                <a:off x="2035" y="940"/>
                <a:ext cx="111" cy="123"/>
              </a:xfrm>
              <a:custGeom>
                <a:rect l="l" t="t" r="r" b="b"/>
                <a:pathLst>
                  <a:path w="1874" h="2081">
                    <a:moveTo>
                      <a:pt x="138" y="0"/>
                    </a:moveTo>
                    <a:lnTo>
                      <a:pt x="233" y="0"/>
                    </a:lnTo>
                    <a:lnTo>
                      <a:pt x="327" y="0"/>
                    </a:lnTo>
                    <a:lnTo>
                      <a:pt x="422" y="0"/>
                    </a:lnTo>
                    <a:lnTo>
                      <a:pt x="516" y="0"/>
                    </a:lnTo>
                    <a:lnTo>
                      <a:pt x="612" y="0"/>
                    </a:lnTo>
                    <a:lnTo>
                      <a:pt x="706" y="0"/>
                    </a:lnTo>
                    <a:lnTo>
                      <a:pt x="801" y="0"/>
                    </a:lnTo>
                    <a:lnTo>
                      <a:pt x="896" y="0"/>
                    </a:lnTo>
                    <a:lnTo>
                      <a:pt x="990" y="0"/>
                    </a:lnTo>
                    <a:lnTo>
                      <a:pt x="1085" y="0"/>
                    </a:lnTo>
                    <a:lnTo>
                      <a:pt x="1179" y="0"/>
                    </a:lnTo>
                    <a:lnTo>
                      <a:pt x="1274" y="0"/>
                    </a:lnTo>
                    <a:lnTo>
                      <a:pt x="1368" y="0"/>
                    </a:lnTo>
                    <a:lnTo>
                      <a:pt x="1463" y="0"/>
                    </a:lnTo>
                    <a:lnTo>
                      <a:pt x="1558" y="0"/>
                    </a:lnTo>
                    <a:lnTo>
                      <a:pt x="1652" y="0"/>
                    </a:lnTo>
                    <a:lnTo>
                      <a:pt x="1676" y="42"/>
                    </a:lnTo>
                    <a:lnTo>
                      <a:pt x="1697" y="87"/>
                    </a:lnTo>
                    <a:lnTo>
                      <a:pt x="1718" y="133"/>
                    </a:lnTo>
                    <a:lnTo>
                      <a:pt x="1737" y="181"/>
                    </a:lnTo>
                    <a:lnTo>
                      <a:pt x="1757" y="231"/>
                    </a:lnTo>
                    <a:lnTo>
                      <a:pt x="1774" y="283"/>
                    </a:lnTo>
                    <a:lnTo>
                      <a:pt x="1790" y="337"/>
                    </a:lnTo>
                    <a:lnTo>
                      <a:pt x="1805" y="392"/>
                    </a:lnTo>
                    <a:lnTo>
                      <a:pt x="1818" y="449"/>
                    </a:lnTo>
                    <a:lnTo>
                      <a:pt x="1830" y="508"/>
                    </a:lnTo>
                    <a:lnTo>
                      <a:pt x="1841" y="568"/>
                    </a:lnTo>
                    <a:lnTo>
                      <a:pt x="1851" y="629"/>
                    </a:lnTo>
                    <a:lnTo>
                      <a:pt x="1859" y="692"/>
                    </a:lnTo>
                    <a:lnTo>
                      <a:pt x="1865" y="757"/>
                    </a:lnTo>
                    <a:lnTo>
                      <a:pt x="1870" y="823"/>
                    </a:lnTo>
                    <a:lnTo>
                      <a:pt x="1873" y="889"/>
                    </a:lnTo>
                    <a:lnTo>
                      <a:pt x="1874" y="957"/>
                    </a:lnTo>
                    <a:lnTo>
                      <a:pt x="1874" y="1026"/>
                    </a:lnTo>
                    <a:lnTo>
                      <a:pt x="1871" y="1096"/>
                    </a:lnTo>
                    <a:lnTo>
                      <a:pt x="1867" y="1168"/>
                    </a:lnTo>
                    <a:lnTo>
                      <a:pt x="1861" y="1240"/>
                    </a:lnTo>
                    <a:lnTo>
                      <a:pt x="1853" y="1313"/>
                    </a:lnTo>
                    <a:lnTo>
                      <a:pt x="1843" y="1386"/>
                    </a:lnTo>
                    <a:lnTo>
                      <a:pt x="1830" y="1461"/>
                    </a:lnTo>
                    <a:lnTo>
                      <a:pt x="1816" y="1536"/>
                    </a:lnTo>
                    <a:lnTo>
                      <a:pt x="1800" y="1612"/>
                    </a:lnTo>
                    <a:lnTo>
                      <a:pt x="1781" y="1689"/>
                    </a:lnTo>
                    <a:lnTo>
                      <a:pt x="1761" y="1767"/>
                    </a:lnTo>
                    <a:lnTo>
                      <a:pt x="1737" y="1845"/>
                    </a:lnTo>
                    <a:lnTo>
                      <a:pt x="1711" y="1923"/>
                    </a:lnTo>
                    <a:lnTo>
                      <a:pt x="1684" y="2002"/>
                    </a:lnTo>
                    <a:lnTo>
                      <a:pt x="1652" y="2081"/>
                    </a:lnTo>
                    <a:lnTo>
                      <a:pt x="1558" y="2081"/>
                    </a:lnTo>
                    <a:lnTo>
                      <a:pt x="1463" y="2081"/>
                    </a:lnTo>
                    <a:lnTo>
                      <a:pt x="1368" y="2081"/>
                    </a:lnTo>
                    <a:lnTo>
                      <a:pt x="1274" y="2081"/>
                    </a:lnTo>
                    <a:lnTo>
                      <a:pt x="1179" y="2081"/>
                    </a:lnTo>
                    <a:lnTo>
                      <a:pt x="1085" y="2080"/>
                    </a:lnTo>
                    <a:lnTo>
                      <a:pt x="990" y="2080"/>
                    </a:lnTo>
                    <a:lnTo>
                      <a:pt x="896" y="2080"/>
                    </a:lnTo>
                    <a:lnTo>
                      <a:pt x="801" y="2080"/>
                    </a:lnTo>
                    <a:lnTo>
                      <a:pt x="706" y="2080"/>
                    </a:lnTo>
                    <a:lnTo>
                      <a:pt x="612" y="2080"/>
                    </a:lnTo>
                    <a:lnTo>
                      <a:pt x="516" y="2080"/>
                    </a:lnTo>
                    <a:lnTo>
                      <a:pt x="422" y="2080"/>
                    </a:lnTo>
                    <a:lnTo>
                      <a:pt x="327" y="2080"/>
                    </a:lnTo>
                    <a:lnTo>
                      <a:pt x="233" y="2080"/>
                    </a:lnTo>
                    <a:lnTo>
                      <a:pt x="138" y="2080"/>
                    </a:lnTo>
                    <a:lnTo>
                      <a:pt x="119" y="2002"/>
                    </a:lnTo>
                    <a:lnTo>
                      <a:pt x="102" y="1924"/>
                    </a:lnTo>
                    <a:lnTo>
                      <a:pt x="86" y="1847"/>
                    </a:lnTo>
                    <a:lnTo>
                      <a:pt x="71" y="1772"/>
                    </a:lnTo>
                    <a:lnTo>
                      <a:pt x="58" y="1698"/>
                    </a:lnTo>
                    <a:lnTo>
                      <a:pt x="46" y="1624"/>
                    </a:lnTo>
                    <a:lnTo>
                      <a:pt x="36" y="1552"/>
                    </a:lnTo>
                    <a:lnTo>
                      <a:pt x="27" y="1481"/>
                    </a:lnTo>
                    <a:lnTo>
                      <a:pt x="20" y="1411"/>
                    </a:lnTo>
                    <a:lnTo>
                      <a:pt x="13" y="1341"/>
                    </a:lnTo>
                    <a:lnTo>
                      <a:pt x="8" y="1272"/>
                    </a:lnTo>
                    <a:lnTo>
                      <a:pt x="5" y="1204"/>
                    </a:lnTo>
                    <a:lnTo>
                      <a:pt x="2" y="1137"/>
                    </a:lnTo>
                    <a:lnTo>
                      <a:pt x="0" y="1072"/>
                    </a:lnTo>
                    <a:lnTo>
                      <a:pt x="0" y="1006"/>
                    </a:lnTo>
                    <a:lnTo>
                      <a:pt x="1" y="942"/>
                    </a:lnTo>
                    <a:lnTo>
                      <a:pt x="3" y="878"/>
                    </a:lnTo>
                    <a:lnTo>
                      <a:pt x="5" y="816"/>
                    </a:lnTo>
                    <a:lnTo>
                      <a:pt x="9" y="753"/>
                    </a:lnTo>
                    <a:lnTo>
                      <a:pt x="14" y="691"/>
                    </a:lnTo>
                    <a:lnTo>
                      <a:pt x="20" y="630"/>
                    </a:lnTo>
                    <a:lnTo>
                      <a:pt x="27" y="571"/>
                    </a:lnTo>
                    <a:lnTo>
                      <a:pt x="34" y="511"/>
                    </a:lnTo>
                    <a:lnTo>
                      <a:pt x="43" y="452"/>
                    </a:lnTo>
                    <a:lnTo>
                      <a:pt x="52" y="393"/>
                    </a:lnTo>
                    <a:lnTo>
                      <a:pt x="62" y="336"/>
                    </a:lnTo>
                    <a:lnTo>
                      <a:pt x="73" y="278"/>
                    </a:lnTo>
                    <a:lnTo>
                      <a:pt x="85" y="221"/>
                    </a:lnTo>
                    <a:lnTo>
                      <a:pt x="97" y="166"/>
                    </a:lnTo>
                    <a:lnTo>
                      <a:pt x="110" y="110"/>
                    </a:lnTo>
                    <a:lnTo>
                      <a:pt x="124" y="54"/>
                    </a:lnTo>
                    <a:lnTo>
                      <a:pt x="138" y="0"/>
                    </a:lnTo>
                    <a:close/>
                  </a:path>
                </a:pathLst>
              </a:custGeom>
              <a:solidFill>
                <a:srgbClr val="83A7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90" name="任意多边形 1182789"/>
              <p:cNvSpPr/>
              <p:nvPr/>
            </p:nvSpPr>
            <p:spPr>
              <a:xfrm>
                <a:off x="2046" y="956"/>
                <a:ext cx="89" cy="91"/>
              </a:xfrm>
              <a:custGeom>
                <a:rect l="l" t="t" r="r" b="b"/>
                <a:pathLst>
                  <a:path w="1520" h="1540">
                    <a:moveTo>
                      <a:pt x="112" y="0"/>
                    </a:moveTo>
                    <a:lnTo>
                      <a:pt x="189" y="0"/>
                    </a:lnTo>
                    <a:lnTo>
                      <a:pt x="266" y="0"/>
                    </a:lnTo>
                    <a:lnTo>
                      <a:pt x="342" y="0"/>
                    </a:lnTo>
                    <a:lnTo>
                      <a:pt x="419" y="0"/>
                    </a:lnTo>
                    <a:lnTo>
                      <a:pt x="495" y="0"/>
                    </a:lnTo>
                    <a:lnTo>
                      <a:pt x="572" y="0"/>
                    </a:lnTo>
                    <a:lnTo>
                      <a:pt x="649" y="0"/>
                    </a:lnTo>
                    <a:lnTo>
                      <a:pt x="726" y="0"/>
                    </a:lnTo>
                    <a:lnTo>
                      <a:pt x="803" y="0"/>
                    </a:lnTo>
                    <a:lnTo>
                      <a:pt x="880" y="0"/>
                    </a:lnTo>
                    <a:lnTo>
                      <a:pt x="956" y="0"/>
                    </a:lnTo>
                    <a:lnTo>
                      <a:pt x="1033" y="0"/>
                    </a:lnTo>
                    <a:lnTo>
                      <a:pt x="1110" y="0"/>
                    </a:lnTo>
                    <a:lnTo>
                      <a:pt x="1187" y="0"/>
                    </a:lnTo>
                    <a:lnTo>
                      <a:pt x="1264" y="0"/>
                    </a:lnTo>
                    <a:lnTo>
                      <a:pt x="1341" y="0"/>
                    </a:lnTo>
                    <a:lnTo>
                      <a:pt x="1359" y="31"/>
                    </a:lnTo>
                    <a:lnTo>
                      <a:pt x="1377" y="65"/>
                    </a:lnTo>
                    <a:lnTo>
                      <a:pt x="1393" y="99"/>
                    </a:lnTo>
                    <a:lnTo>
                      <a:pt x="1410" y="135"/>
                    </a:lnTo>
                    <a:lnTo>
                      <a:pt x="1425" y="171"/>
                    </a:lnTo>
                    <a:lnTo>
                      <a:pt x="1439" y="209"/>
                    </a:lnTo>
                    <a:lnTo>
                      <a:pt x="1452" y="250"/>
                    </a:lnTo>
                    <a:lnTo>
                      <a:pt x="1464" y="290"/>
                    </a:lnTo>
                    <a:lnTo>
                      <a:pt x="1475" y="333"/>
                    </a:lnTo>
                    <a:lnTo>
                      <a:pt x="1485" y="376"/>
                    </a:lnTo>
                    <a:lnTo>
                      <a:pt x="1494" y="421"/>
                    </a:lnTo>
                    <a:lnTo>
                      <a:pt x="1502" y="466"/>
                    </a:lnTo>
                    <a:lnTo>
                      <a:pt x="1508" y="512"/>
                    </a:lnTo>
                    <a:lnTo>
                      <a:pt x="1513" y="560"/>
                    </a:lnTo>
                    <a:lnTo>
                      <a:pt x="1517" y="608"/>
                    </a:lnTo>
                    <a:lnTo>
                      <a:pt x="1519" y="658"/>
                    </a:lnTo>
                    <a:lnTo>
                      <a:pt x="1520" y="709"/>
                    </a:lnTo>
                    <a:lnTo>
                      <a:pt x="1520" y="759"/>
                    </a:lnTo>
                    <a:lnTo>
                      <a:pt x="1518" y="812"/>
                    </a:lnTo>
                    <a:lnTo>
                      <a:pt x="1515" y="864"/>
                    </a:lnTo>
                    <a:lnTo>
                      <a:pt x="1510" y="917"/>
                    </a:lnTo>
                    <a:lnTo>
                      <a:pt x="1504" y="972"/>
                    </a:lnTo>
                    <a:lnTo>
                      <a:pt x="1495" y="1026"/>
                    </a:lnTo>
                    <a:lnTo>
                      <a:pt x="1485" y="1081"/>
                    </a:lnTo>
                    <a:lnTo>
                      <a:pt x="1473" y="1138"/>
                    </a:lnTo>
                    <a:lnTo>
                      <a:pt x="1460" y="1193"/>
                    </a:lnTo>
                    <a:lnTo>
                      <a:pt x="1445" y="1250"/>
                    </a:lnTo>
                    <a:lnTo>
                      <a:pt x="1428" y="1308"/>
                    </a:lnTo>
                    <a:lnTo>
                      <a:pt x="1409" y="1365"/>
                    </a:lnTo>
                    <a:lnTo>
                      <a:pt x="1388" y="1423"/>
                    </a:lnTo>
                    <a:lnTo>
                      <a:pt x="1365" y="1481"/>
                    </a:lnTo>
                    <a:lnTo>
                      <a:pt x="1341" y="1540"/>
                    </a:lnTo>
                    <a:lnTo>
                      <a:pt x="1264" y="1540"/>
                    </a:lnTo>
                    <a:lnTo>
                      <a:pt x="1187" y="1540"/>
                    </a:lnTo>
                    <a:lnTo>
                      <a:pt x="1110" y="1540"/>
                    </a:lnTo>
                    <a:lnTo>
                      <a:pt x="1033" y="1540"/>
                    </a:lnTo>
                    <a:lnTo>
                      <a:pt x="956" y="1540"/>
                    </a:lnTo>
                    <a:lnTo>
                      <a:pt x="880" y="1540"/>
                    </a:lnTo>
                    <a:lnTo>
                      <a:pt x="803" y="1540"/>
                    </a:lnTo>
                    <a:lnTo>
                      <a:pt x="726" y="1540"/>
                    </a:lnTo>
                    <a:lnTo>
                      <a:pt x="649" y="1540"/>
                    </a:lnTo>
                    <a:lnTo>
                      <a:pt x="572" y="1540"/>
                    </a:lnTo>
                    <a:lnTo>
                      <a:pt x="495" y="1540"/>
                    </a:lnTo>
                    <a:lnTo>
                      <a:pt x="419" y="1540"/>
                    </a:lnTo>
                    <a:lnTo>
                      <a:pt x="342" y="1540"/>
                    </a:lnTo>
                    <a:lnTo>
                      <a:pt x="266" y="1540"/>
                    </a:lnTo>
                    <a:lnTo>
                      <a:pt x="189" y="1540"/>
                    </a:lnTo>
                    <a:lnTo>
                      <a:pt x="112" y="1540"/>
                    </a:lnTo>
                    <a:lnTo>
                      <a:pt x="97" y="1482"/>
                    </a:lnTo>
                    <a:lnTo>
                      <a:pt x="83" y="1424"/>
                    </a:lnTo>
                    <a:lnTo>
                      <a:pt x="69" y="1368"/>
                    </a:lnTo>
                    <a:lnTo>
                      <a:pt x="57" y="1312"/>
                    </a:lnTo>
                    <a:lnTo>
                      <a:pt x="47" y="1257"/>
                    </a:lnTo>
                    <a:lnTo>
                      <a:pt x="37" y="1203"/>
                    </a:lnTo>
                    <a:lnTo>
                      <a:pt x="29" y="1149"/>
                    </a:lnTo>
                    <a:lnTo>
                      <a:pt x="22" y="1096"/>
                    </a:lnTo>
                    <a:lnTo>
                      <a:pt x="16" y="1044"/>
                    </a:lnTo>
                    <a:lnTo>
                      <a:pt x="11" y="993"/>
                    </a:lnTo>
                    <a:lnTo>
                      <a:pt x="7" y="941"/>
                    </a:lnTo>
                    <a:lnTo>
                      <a:pt x="3" y="892"/>
                    </a:lnTo>
                    <a:lnTo>
                      <a:pt x="1" y="842"/>
                    </a:lnTo>
                    <a:lnTo>
                      <a:pt x="0" y="794"/>
                    </a:lnTo>
                    <a:lnTo>
                      <a:pt x="0" y="745"/>
                    </a:lnTo>
                    <a:lnTo>
                      <a:pt x="0" y="697"/>
                    </a:lnTo>
                    <a:lnTo>
                      <a:pt x="2" y="650"/>
                    </a:lnTo>
                    <a:lnTo>
                      <a:pt x="4" y="603"/>
                    </a:lnTo>
                    <a:lnTo>
                      <a:pt x="7" y="558"/>
                    </a:lnTo>
                    <a:lnTo>
                      <a:pt x="11" y="512"/>
                    </a:lnTo>
                    <a:lnTo>
                      <a:pt x="16" y="467"/>
                    </a:lnTo>
                    <a:lnTo>
                      <a:pt x="21" y="422"/>
                    </a:lnTo>
                    <a:lnTo>
                      <a:pt x="27" y="378"/>
                    </a:lnTo>
                    <a:lnTo>
                      <a:pt x="34" y="335"/>
                    </a:lnTo>
                    <a:lnTo>
                      <a:pt x="42" y="291"/>
                    </a:lnTo>
                    <a:lnTo>
                      <a:pt x="50" y="249"/>
                    </a:lnTo>
                    <a:lnTo>
                      <a:pt x="59" y="206"/>
                    </a:lnTo>
                    <a:lnTo>
                      <a:pt x="68" y="164"/>
                    </a:lnTo>
                    <a:lnTo>
                      <a:pt x="78" y="122"/>
                    </a:lnTo>
                    <a:lnTo>
                      <a:pt x="89" y="82"/>
                    </a:lnTo>
                    <a:lnTo>
                      <a:pt x="100" y="40"/>
                    </a:lnTo>
                    <a:lnTo>
                      <a:pt x="112" y="0"/>
                    </a:lnTo>
                    <a:close/>
                  </a:path>
                </a:pathLst>
              </a:custGeom>
              <a:solidFill>
                <a:srgbClr val="00426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91" name="任意多边形 1182790"/>
              <p:cNvSpPr/>
              <p:nvPr/>
            </p:nvSpPr>
            <p:spPr>
              <a:xfrm>
                <a:off x="1978" y="1074"/>
                <a:ext cx="162" cy="32"/>
              </a:xfrm>
              <a:custGeom>
                <a:rect l="l" t="t" r="r" b="b"/>
                <a:pathLst>
                  <a:path w="2752" h="529">
                    <a:moveTo>
                      <a:pt x="2752" y="7"/>
                    </a:moveTo>
                    <a:lnTo>
                      <a:pt x="599" y="0"/>
                    </a:lnTo>
                    <a:lnTo>
                      <a:pt x="0" y="455"/>
                    </a:lnTo>
                    <a:lnTo>
                      <a:pt x="0" y="529"/>
                    </a:lnTo>
                    <a:lnTo>
                      <a:pt x="1832" y="529"/>
                    </a:lnTo>
                    <a:lnTo>
                      <a:pt x="2629" y="358"/>
                    </a:lnTo>
                    <a:lnTo>
                      <a:pt x="2752" y="7"/>
                    </a:lnTo>
                    <a:close/>
                  </a:path>
                </a:pathLst>
              </a:custGeom>
              <a:solidFill>
                <a:srgbClr val="83A7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92" name="任意多边形 1182791"/>
              <p:cNvSpPr/>
              <p:nvPr/>
            </p:nvSpPr>
            <p:spPr>
              <a:xfrm>
                <a:off x="1978" y="1075"/>
                <a:ext cx="162" cy="31"/>
              </a:xfrm>
              <a:custGeom>
                <a:rect l="l" t="t" r="r" b="b"/>
                <a:pathLst>
                  <a:path w="2752" h="536">
                    <a:moveTo>
                      <a:pt x="0" y="448"/>
                    </a:moveTo>
                    <a:lnTo>
                      <a:pt x="1828" y="460"/>
                    </a:lnTo>
                    <a:lnTo>
                      <a:pt x="2649" y="259"/>
                    </a:lnTo>
                    <a:lnTo>
                      <a:pt x="2752" y="0"/>
                    </a:lnTo>
                    <a:lnTo>
                      <a:pt x="2660" y="346"/>
                    </a:lnTo>
                    <a:lnTo>
                      <a:pt x="1846" y="536"/>
                    </a:lnTo>
                    <a:lnTo>
                      <a:pt x="0" y="536"/>
                    </a:lnTo>
                    <a:lnTo>
                      <a:pt x="0" y="448"/>
                    </a:lnTo>
                    <a:close/>
                  </a:path>
                </a:pathLst>
              </a:custGeom>
              <a:solidFill>
                <a:srgbClr val="ADCA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182793" name="直接连接符 1182792"/>
            <p:cNvSpPr/>
            <p:nvPr/>
          </p:nvSpPr>
          <p:spPr>
            <a:xfrm flipV="1">
              <a:off x="2241" y="2082"/>
              <a:ext cx="77" cy="151"/>
            </a:xfrm>
            <a:prstGeom prst="line">
              <a:avLst/>
            </a:prstGeom>
            <a:ln w="1905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nvGrpSpPr>
            <p:cNvPr id="1182794" name="组合 1182793"/>
            <p:cNvGrpSpPr/>
            <p:nvPr/>
          </p:nvGrpSpPr>
          <p:grpSpPr>
            <a:xfrm>
              <a:off x="2274" y="1964"/>
              <a:ext cx="136" cy="118"/>
              <a:chOff x="2216" y="2230"/>
              <a:chExt cx="513" cy="410"/>
            </a:xfrm>
          </p:grpSpPr>
          <p:sp>
            <p:nvSpPr>
              <p:cNvPr id="1182795" name="任意多边形 1182794"/>
              <p:cNvSpPr/>
              <p:nvPr/>
            </p:nvSpPr>
            <p:spPr>
              <a:xfrm>
                <a:off x="2579" y="2286"/>
                <a:ext cx="150" cy="354"/>
              </a:xfrm>
              <a:custGeom>
                <a:rect l="l" t="t" r="r" b="b"/>
                <a:pathLst>
                  <a:path w="76" h="179">
                    <a:moveTo>
                      <a:pt x="75" y="6"/>
                    </a:moveTo>
                    <a:cubicBezTo>
                      <a:pt x="72" y="0"/>
                      <a:pt x="5" y="41"/>
                      <a:pt x="5" y="41"/>
                    </a:cubicBezTo>
                    <a:cubicBezTo>
                      <a:pt x="0" y="175"/>
                      <a:pt x="0" y="175"/>
                      <a:pt x="0" y="175"/>
                    </a:cubicBezTo>
                    <a:cubicBezTo>
                      <a:pt x="0" y="175"/>
                      <a:pt x="1" y="179"/>
                      <a:pt x="10" y="171"/>
                    </a:cubicBezTo>
                    <a:cubicBezTo>
                      <a:pt x="17" y="164"/>
                      <a:pt x="63" y="127"/>
                      <a:pt x="72" y="117"/>
                    </a:cubicBezTo>
                    <a:cubicBezTo>
                      <a:pt x="76" y="114"/>
                      <a:pt x="76" y="111"/>
                      <a:pt x="76" y="103"/>
                    </a:cubicBezTo>
                    <a:cubicBezTo>
                      <a:pt x="76" y="16"/>
                      <a:pt x="76" y="16"/>
                      <a:pt x="76" y="16"/>
                    </a:cubicBezTo>
                    <a:cubicBezTo>
                      <a:pt x="76" y="7"/>
                      <a:pt x="76" y="6"/>
                      <a:pt x="75" y="6"/>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96" name="任意多边形 1182795"/>
              <p:cNvSpPr/>
              <p:nvPr/>
            </p:nvSpPr>
            <p:spPr>
              <a:xfrm>
                <a:off x="2216" y="2230"/>
                <a:ext cx="507" cy="143"/>
              </a:xfrm>
              <a:custGeom>
                <a:rect l="l" t="t" r="r" b="b"/>
                <a:pathLst>
                  <a:path w="256" h="72">
                    <a:moveTo>
                      <a:pt x="256" y="31"/>
                    </a:moveTo>
                    <a:cubicBezTo>
                      <a:pt x="189" y="72"/>
                      <a:pt x="189" y="72"/>
                      <a:pt x="189" y="72"/>
                    </a:cubicBezTo>
                    <a:cubicBezTo>
                      <a:pt x="77" y="53"/>
                      <a:pt x="16" y="41"/>
                      <a:pt x="7" y="39"/>
                    </a:cubicBezTo>
                    <a:cubicBezTo>
                      <a:pt x="2" y="38"/>
                      <a:pt x="1" y="44"/>
                      <a:pt x="1" y="44"/>
                    </a:cubicBezTo>
                    <a:cubicBezTo>
                      <a:pt x="1" y="44"/>
                      <a:pt x="0" y="39"/>
                      <a:pt x="4" y="36"/>
                    </a:cubicBezTo>
                    <a:cubicBezTo>
                      <a:pt x="7" y="34"/>
                      <a:pt x="64" y="6"/>
                      <a:pt x="72" y="1"/>
                    </a:cubicBezTo>
                    <a:cubicBezTo>
                      <a:pt x="75" y="0"/>
                      <a:pt x="76" y="0"/>
                      <a:pt x="76" y="0"/>
                    </a:cubicBezTo>
                    <a:cubicBezTo>
                      <a:pt x="76" y="0"/>
                      <a:pt x="246" y="28"/>
                      <a:pt x="248" y="29"/>
                    </a:cubicBezTo>
                    <a:cubicBezTo>
                      <a:pt x="255" y="30"/>
                      <a:pt x="256" y="31"/>
                      <a:pt x="256" y="31"/>
                    </a:cubicBezTo>
                    <a:close/>
                  </a:path>
                </a:pathLst>
              </a:custGeom>
              <a:solidFill>
                <a:srgbClr val="44648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97" name="任意多边形 1182796"/>
              <p:cNvSpPr/>
              <p:nvPr/>
            </p:nvSpPr>
            <p:spPr>
              <a:xfrm>
                <a:off x="2573" y="2290"/>
                <a:ext cx="156" cy="99"/>
              </a:xfrm>
              <a:custGeom>
                <a:rect l="l" t="t" r="r" b="b"/>
                <a:pathLst>
                  <a:path w="79" h="50">
                    <a:moveTo>
                      <a:pt x="0" y="41"/>
                    </a:moveTo>
                    <a:cubicBezTo>
                      <a:pt x="0" y="41"/>
                      <a:pt x="71" y="1"/>
                      <a:pt x="74" y="0"/>
                    </a:cubicBezTo>
                    <a:cubicBezTo>
                      <a:pt x="78" y="1"/>
                      <a:pt x="79" y="3"/>
                      <a:pt x="79" y="6"/>
                    </a:cubicBezTo>
                    <a:cubicBezTo>
                      <a:pt x="7" y="50"/>
                      <a:pt x="7" y="50"/>
                      <a:pt x="7" y="50"/>
                    </a:cubicBezTo>
                    <a:lnTo>
                      <a:pt x="0" y="41"/>
                    </a:ln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98" name="任意多边形 1182797"/>
              <p:cNvSpPr/>
              <p:nvPr/>
            </p:nvSpPr>
            <p:spPr>
              <a:xfrm>
                <a:off x="2216" y="2305"/>
                <a:ext cx="377" cy="333"/>
              </a:xfrm>
              <a:custGeom>
                <a:rect l="l" t="t" r="r" b="b"/>
                <a:pathLst>
                  <a:path w="190" h="168">
                    <a:moveTo>
                      <a:pt x="184" y="32"/>
                    </a:moveTo>
                    <a:cubicBezTo>
                      <a:pt x="77" y="14"/>
                      <a:pt x="16" y="3"/>
                      <a:pt x="7" y="1"/>
                    </a:cubicBezTo>
                    <a:cubicBezTo>
                      <a:pt x="0" y="0"/>
                      <a:pt x="0" y="5"/>
                      <a:pt x="0" y="5"/>
                    </a:cubicBezTo>
                    <a:cubicBezTo>
                      <a:pt x="0" y="5"/>
                      <a:pt x="0" y="104"/>
                      <a:pt x="0" y="115"/>
                    </a:cubicBezTo>
                    <a:cubicBezTo>
                      <a:pt x="0" y="126"/>
                      <a:pt x="2" y="127"/>
                      <a:pt x="7" y="129"/>
                    </a:cubicBezTo>
                    <a:cubicBezTo>
                      <a:pt x="10" y="129"/>
                      <a:pt x="145" y="158"/>
                      <a:pt x="178" y="165"/>
                    </a:cubicBezTo>
                    <a:cubicBezTo>
                      <a:pt x="190" y="168"/>
                      <a:pt x="189" y="161"/>
                      <a:pt x="189" y="158"/>
                    </a:cubicBezTo>
                    <a:cubicBezTo>
                      <a:pt x="189" y="158"/>
                      <a:pt x="189" y="48"/>
                      <a:pt x="189" y="41"/>
                    </a:cubicBezTo>
                    <a:cubicBezTo>
                      <a:pt x="189" y="37"/>
                      <a:pt x="186" y="33"/>
                      <a:pt x="184" y="32"/>
                    </a:cubicBezTo>
                    <a:close/>
                  </a:path>
                </a:pathLst>
              </a:custGeom>
              <a:solidFill>
                <a:srgbClr val="8AA5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799" name="任意多边形 1182798"/>
              <p:cNvSpPr/>
              <p:nvPr/>
            </p:nvSpPr>
            <p:spPr>
              <a:xfrm>
                <a:off x="2228" y="2317"/>
                <a:ext cx="351" cy="306"/>
              </a:xfrm>
              <a:custGeom>
                <a:rect l="l" t="t" r="r" b="b"/>
                <a:pathLst>
                  <a:path w="177" h="154">
                    <a:moveTo>
                      <a:pt x="171" y="31"/>
                    </a:moveTo>
                    <a:cubicBezTo>
                      <a:pt x="71" y="13"/>
                      <a:pt x="15" y="3"/>
                      <a:pt x="6" y="1"/>
                    </a:cubicBezTo>
                    <a:cubicBezTo>
                      <a:pt x="0" y="0"/>
                      <a:pt x="0" y="5"/>
                      <a:pt x="0" y="5"/>
                    </a:cubicBezTo>
                    <a:cubicBezTo>
                      <a:pt x="0" y="5"/>
                      <a:pt x="0" y="93"/>
                      <a:pt x="0" y="104"/>
                    </a:cubicBezTo>
                    <a:cubicBezTo>
                      <a:pt x="0" y="114"/>
                      <a:pt x="2" y="115"/>
                      <a:pt x="6" y="116"/>
                    </a:cubicBezTo>
                    <a:cubicBezTo>
                      <a:pt x="9" y="117"/>
                      <a:pt x="135" y="144"/>
                      <a:pt x="166" y="151"/>
                    </a:cubicBezTo>
                    <a:cubicBezTo>
                      <a:pt x="177" y="154"/>
                      <a:pt x="175" y="146"/>
                      <a:pt x="176" y="143"/>
                    </a:cubicBezTo>
                    <a:cubicBezTo>
                      <a:pt x="176" y="143"/>
                      <a:pt x="175" y="45"/>
                      <a:pt x="175" y="39"/>
                    </a:cubicBezTo>
                    <a:cubicBezTo>
                      <a:pt x="175" y="35"/>
                      <a:pt x="175" y="31"/>
                      <a:pt x="171" y="31"/>
                    </a:cubicBez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00" name="任意多边形 1182799"/>
              <p:cNvSpPr>
                <a:spLocks noEditPoints="1"/>
              </p:cNvSpPr>
              <p:nvPr/>
            </p:nvSpPr>
            <p:spPr>
              <a:xfrm>
                <a:off x="2226" y="2317"/>
                <a:ext cx="353" cy="302"/>
              </a:xfrm>
              <a:custGeom>
                <a:rect l="l" t="t" r="r" b="b"/>
                <a:pathLst>
                  <a:path w="178" h="152">
                    <a:moveTo>
                      <a:pt x="2" y="2"/>
                    </a:moveTo>
                    <a:cubicBezTo>
                      <a:pt x="1" y="3"/>
                      <a:pt x="0" y="5"/>
                      <a:pt x="0" y="5"/>
                    </a:cubicBezTo>
                    <a:cubicBezTo>
                      <a:pt x="0" y="5"/>
                      <a:pt x="0" y="104"/>
                      <a:pt x="0" y="104"/>
                    </a:cubicBezTo>
                    <a:cubicBezTo>
                      <a:pt x="0" y="114"/>
                      <a:pt x="2" y="115"/>
                      <a:pt x="7" y="117"/>
                    </a:cubicBezTo>
                    <a:cubicBezTo>
                      <a:pt x="8" y="117"/>
                      <a:pt x="31" y="122"/>
                      <a:pt x="69" y="130"/>
                    </a:cubicBezTo>
                    <a:cubicBezTo>
                      <a:pt x="167" y="151"/>
                      <a:pt x="167" y="151"/>
                      <a:pt x="167" y="151"/>
                    </a:cubicBezTo>
                    <a:cubicBezTo>
                      <a:pt x="169" y="152"/>
                      <a:pt x="173" y="152"/>
                      <a:pt x="174" y="151"/>
                    </a:cubicBezTo>
                    <a:cubicBezTo>
                      <a:pt x="178" y="149"/>
                      <a:pt x="177" y="144"/>
                      <a:pt x="177" y="143"/>
                    </a:cubicBezTo>
                    <a:cubicBezTo>
                      <a:pt x="177" y="143"/>
                      <a:pt x="177" y="39"/>
                      <a:pt x="177" y="39"/>
                    </a:cubicBezTo>
                    <a:cubicBezTo>
                      <a:pt x="177" y="35"/>
                      <a:pt x="176" y="31"/>
                      <a:pt x="172" y="30"/>
                    </a:cubicBezTo>
                    <a:cubicBezTo>
                      <a:pt x="172" y="30"/>
                      <a:pt x="172" y="30"/>
                      <a:pt x="172" y="30"/>
                    </a:cubicBezTo>
                    <a:cubicBezTo>
                      <a:pt x="8" y="1"/>
                      <a:pt x="8" y="1"/>
                      <a:pt x="8" y="1"/>
                    </a:cubicBezTo>
                    <a:cubicBezTo>
                      <a:pt x="5" y="0"/>
                      <a:pt x="4" y="1"/>
                      <a:pt x="2" y="2"/>
                    </a:cubicBezTo>
                    <a:close/>
                    <a:moveTo>
                      <a:pt x="167" y="150"/>
                    </a:moveTo>
                    <a:cubicBezTo>
                      <a:pt x="167" y="150"/>
                      <a:pt x="69" y="129"/>
                      <a:pt x="69" y="129"/>
                    </a:cubicBezTo>
                    <a:cubicBezTo>
                      <a:pt x="37" y="122"/>
                      <a:pt x="9" y="116"/>
                      <a:pt x="8" y="115"/>
                    </a:cubicBezTo>
                    <a:cubicBezTo>
                      <a:pt x="3" y="114"/>
                      <a:pt x="2" y="113"/>
                      <a:pt x="2" y="104"/>
                    </a:cubicBezTo>
                    <a:cubicBezTo>
                      <a:pt x="2" y="5"/>
                      <a:pt x="2" y="5"/>
                      <a:pt x="2" y="5"/>
                    </a:cubicBezTo>
                    <a:cubicBezTo>
                      <a:pt x="2" y="5"/>
                      <a:pt x="2" y="4"/>
                      <a:pt x="3" y="3"/>
                    </a:cubicBezTo>
                    <a:cubicBezTo>
                      <a:pt x="4" y="2"/>
                      <a:pt x="5" y="2"/>
                      <a:pt x="7" y="2"/>
                    </a:cubicBezTo>
                    <a:cubicBezTo>
                      <a:pt x="172" y="31"/>
                      <a:pt x="172" y="31"/>
                      <a:pt x="172" y="31"/>
                    </a:cubicBezTo>
                    <a:cubicBezTo>
                      <a:pt x="175" y="32"/>
                      <a:pt x="176" y="34"/>
                      <a:pt x="176" y="39"/>
                    </a:cubicBezTo>
                    <a:cubicBezTo>
                      <a:pt x="176" y="143"/>
                      <a:pt x="176" y="143"/>
                      <a:pt x="176" y="143"/>
                    </a:cubicBezTo>
                    <a:cubicBezTo>
                      <a:pt x="176" y="143"/>
                      <a:pt x="176" y="148"/>
                      <a:pt x="174" y="150"/>
                    </a:cubicBezTo>
                    <a:cubicBezTo>
                      <a:pt x="172" y="151"/>
                      <a:pt x="169" y="151"/>
                      <a:pt x="167" y="150"/>
                    </a:cubicBezTo>
                    <a:close/>
                  </a:path>
                </a:pathLst>
              </a:custGeom>
              <a:solidFill>
                <a:srgbClr val="2B4F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01" name="任意多边形 1182800"/>
              <p:cNvSpPr>
                <a:spLocks noEditPoints="1"/>
              </p:cNvSpPr>
              <p:nvPr/>
            </p:nvSpPr>
            <p:spPr>
              <a:xfrm>
                <a:off x="2307" y="2254"/>
                <a:ext cx="325" cy="91"/>
              </a:xfrm>
              <a:custGeom>
                <a:rect l="l" t="t" r="r" b="b"/>
                <a:pathLst>
                  <a:path w="325" h="91">
                    <a:moveTo>
                      <a:pt x="282" y="51"/>
                    </a:moveTo>
                    <a:lnTo>
                      <a:pt x="325" y="32"/>
                    </a:lnTo>
                    <a:lnTo>
                      <a:pt x="276" y="24"/>
                    </a:lnTo>
                    <a:lnTo>
                      <a:pt x="262" y="30"/>
                    </a:lnTo>
                    <a:lnTo>
                      <a:pt x="171" y="14"/>
                    </a:lnTo>
                    <a:lnTo>
                      <a:pt x="185" y="8"/>
                    </a:lnTo>
                    <a:lnTo>
                      <a:pt x="135" y="0"/>
                    </a:lnTo>
                    <a:lnTo>
                      <a:pt x="89" y="20"/>
                    </a:lnTo>
                    <a:lnTo>
                      <a:pt x="127" y="26"/>
                    </a:lnTo>
                    <a:lnTo>
                      <a:pt x="149" y="44"/>
                    </a:lnTo>
                    <a:lnTo>
                      <a:pt x="84" y="46"/>
                    </a:lnTo>
                    <a:lnTo>
                      <a:pt x="44" y="40"/>
                    </a:lnTo>
                    <a:lnTo>
                      <a:pt x="0" y="59"/>
                    </a:lnTo>
                    <a:lnTo>
                      <a:pt x="50" y="67"/>
                    </a:lnTo>
                    <a:lnTo>
                      <a:pt x="66" y="61"/>
                    </a:lnTo>
                    <a:lnTo>
                      <a:pt x="157" y="75"/>
                    </a:lnTo>
                    <a:lnTo>
                      <a:pt x="141" y="83"/>
                    </a:lnTo>
                    <a:lnTo>
                      <a:pt x="193" y="91"/>
                    </a:lnTo>
                    <a:lnTo>
                      <a:pt x="236" y="71"/>
                    </a:lnTo>
                    <a:lnTo>
                      <a:pt x="194" y="65"/>
                    </a:lnTo>
                    <a:lnTo>
                      <a:pt x="175" y="48"/>
                    </a:lnTo>
                    <a:lnTo>
                      <a:pt x="242" y="44"/>
                    </a:lnTo>
                    <a:lnTo>
                      <a:pt x="282" y="51"/>
                    </a:lnTo>
                    <a:close/>
                    <a:moveTo>
                      <a:pt x="179" y="67"/>
                    </a:moveTo>
                    <a:lnTo>
                      <a:pt x="171" y="69"/>
                    </a:lnTo>
                    <a:lnTo>
                      <a:pt x="80" y="55"/>
                    </a:lnTo>
                    <a:lnTo>
                      <a:pt x="89" y="51"/>
                    </a:lnTo>
                    <a:lnTo>
                      <a:pt x="155" y="48"/>
                    </a:lnTo>
                    <a:lnTo>
                      <a:pt x="179" y="67"/>
                    </a:lnTo>
                    <a:close/>
                    <a:moveTo>
                      <a:pt x="147" y="26"/>
                    </a:moveTo>
                    <a:lnTo>
                      <a:pt x="157" y="20"/>
                    </a:lnTo>
                    <a:lnTo>
                      <a:pt x="248" y="36"/>
                    </a:lnTo>
                    <a:lnTo>
                      <a:pt x="238" y="40"/>
                    </a:lnTo>
                    <a:lnTo>
                      <a:pt x="169" y="42"/>
                    </a:lnTo>
                    <a:lnTo>
                      <a:pt x="147" y="26"/>
                    </a:ln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02" name="任意多边形 1182801"/>
              <p:cNvSpPr>
                <a:spLocks noEditPoints="1"/>
              </p:cNvSpPr>
              <p:nvPr/>
            </p:nvSpPr>
            <p:spPr>
              <a:xfrm>
                <a:off x="2301" y="2248"/>
                <a:ext cx="325" cy="91"/>
              </a:xfrm>
              <a:custGeom>
                <a:rect l="l" t="t" r="r" b="b"/>
                <a:pathLst>
                  <a:path w="325" h="91">
                    <a:moveTo>
                      <a:pt x="282" y="50"/>
                    </a:moveTo>
                    <a:lnTo>
                      <a:pt x="325" y="30"/>
                    </a:lnTo>
                    <a:lnTo>
                      <a:pt x="276" y="22"/>
                    </a:lnTo>
                    <a:lnTo>
                      <a:pt x="260" y="28"/>
                    </a:lnTo>
                    <a:lnTo>
                      <a:pt x="169" y="14"/>
                    </a:lnTo>
                    <a:lnTo>
                      <a:pt x="185" y="8"/>
                    </a:lnTo>
                    <a:lnTo>
                      <a:pt x="133" y="0"/>
                    </a:lnTo>
                    <a:lnTo>
                      <a:pt x="90" y="20"/>
                    </a:lnTo>
                    <a:lnTo>
                      <a:pt x="125" y="26"/>
                    </a:lnTo>
                    <a:lnTo>
                      <a:pt x="149" y="44"/>
                    </a:lnTo>
                    <a:lnTo>
                      <a:pt x="82" y="46"/>
                    </a:lnTo>
                    <a:lnTo>
                      <a:pt x="44" y="40"/>
                    </a:lnTo>
                    <a:lnTo>
                      <a:pt x="0" y="59"/>
                    </a:lnTo>
                    <a:lnTo>
                      <a:pt x="50" y="67"/>
                    </a:lnTo>
                    <a:lnTo>
                      <a:pt x="66" y="61"/>
                    </a:lnTo>
                    <a:lnTo>
                      <a:pt x="157" y="75"/>
                    </a:lnTo>
                    <a:lnTo>
                      <a:pt x="141" y="83"/>
                    </a:lnTo>
                    <a:lnTo>
                      <a:pt x="191" y="91"/>
                    </a:lnTo>
                    <a:lnTo>
                      <a:pt x="236" y="71"/>
                    </a:lnTo>
                    <a:lnTo>
                      <a:pt x="195" y="63"/>
                    </a:lnTo>
                    <a:lnTo>
                      <a:pt x="173" y="48"/>
                    </a:lnTo>
                    <a:lnTo>
                      <a:pt x="242" y="44"/>
                    </a:lnTo>
                    <a:lnTo>
                      <a:pt x="282" y="50"/>
                    </a:lnTo>
                    <a:close/>
                    <a:moveTo>
                      <a:pt x="177" y="65"/>
                    </a:moveTo>
                    <a:lnTo>
                      <a:pt x="171" y="69"/>
                    </a:lnTo>
                    <a:lnTo>
                      <a:pt x="78" y="55"/>
                    </a:lnTo>
                    <a:lnTo>
                      <a:pt x="88" y="50"/>
                    </a:lnTo>
                    <a:lnTo>
                      <a:pt x="155" y="48"/>
                    </a:lnTo>
                    <a:lnTo>
                      <a:pt x="177" y="65"/>
                    </a:lnTo>
                    <a:close/>
                    <a:moveTo>
                      <a:pt x="145" y="24"/>
                    </a:moveTo>
                    <a:lnTo>
                      <a:pt x="157" y="20"/>
                    </a:lnTo>
                    <a:lnTo>
                      <a:pt x="248" y="34"/>
                    </a:lnTo>
                    <a:lnTo>
                      <a:pt x="238" y="38"/>
                    </a:lnTo>
                    <a:lnTo>
                      <a:pt x="167" y="42"/>
                    </a:lnTo>
                    <a:lnTo>
                      <a:pt x="145"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03" name="任意多边形 1182802"/>
              <p:cNvSpPr>
                <a:spLocks noEditPoints="1"/>
              </p:cNvSpPr>
              <p:nvPr/>
            </p:nvSpPr>
            <p:spPr>
              <a:xfrm>
                <a:off x="2236" y="2414"/>
                <a:ext cx="339" cy="123"/>
              </a:xfrm>
              <a:custGeom>
                <a:rect l="l" t="t" r="r" b="b"/>
                <a:pathLst>
                  <a:path w="171" h="62">
                    <a:moveTo>
                      <a:pt x="152" y="31"/>
                    </a:moveTo>
                    <a:cubicBezTo>
                      <a:pt x="152" y="31"/>
                      <a:pt x="152" y="38"/>
                      <a:pt x="152" y="40"/>
                    </a:cubicBezTo>
                    <a:cubicBezTo>
                      <a:pt x="148" y="39"/>
                      <a:pt x="132" y="36"/>
                      <a:pt x="130" y="35"/>
                    </a:cubicBezTo>
                    <a:cubicBezTo>
                      <a:pt x="130" y="33"/>
                      <a:pt x="130" y="27"/>
                      <a:pt x="130" y="27"/>
                    </a:cubicBezTo>
                    <a:cubicBezTo>
                      <a:pt x="130" y="27"/>
                      <a:pt x="120" y="32"/>
                      <a:pt x="116" y="34"/>
                    </a:cubicBezTo>
                    <a:cubicBezTo>
                      <a:pt x="115" y="19"/>
                      <a:pt x="102" y="5"/>
                      <a:pt x="87" y="2"/>
                    </a:cubicBezTo>
                    <a:cubicBezTo>
                      <a:pt x="78" y="0"/>
                      <a:pt x="70" y="2"/>
                      <a:pt x="64" y="7"/>
                    </a:cubicBezTo>
                    <a:cubicBezTo>
                      <a:pt x="60" y="11"/>
                      <a:pt x="57" y="16"/>
                      <a:pt x="56" y="22"/>
                    </a:cubicBezTo>
                    <a:cubicBezTo>
                      <a:pt x="41" y="9"/>
                      <a:pt x="41" y="9"/>
                      <a:pt x="41" y="9"/>
                    </a:cubicBezTo>
                    <a:cubicBezTo>
                      <a:pt x="41" y="9"/>
                      <a:pt x="41" y="15"/>
                      <a:pt x="41" y="17"/>
                    </a:cubicBezTo>
                    <a:cubicBezTo>
                      <a:pt x="37" y="16"/>
                      <a:pt x="21" y="13"/>
                      <a:pt x="19" y="13"/>
                    </a:cubicBezTo>
                    <a:cubicBezTo>
                      <a:pt x="19" y="11"/>
                      <a:pt x="19" y="5"/>
                      <a:pt x="19" y="5"/>
                    </a:cubicBezTo>
                    <a:cubicBezTo>
                      <a:pt x="16" y="6"/>
                      <a:pt x="16" y="6"/>
                      <a:pt x="16" y="6"/>
                    </a:cubicBezTo>
                    <a:cubicBezTo>
                      <a:pt x="0" y="14"/>
                      <a:pt x="0" y="14"/>
                      <a:pt x="0" y="14"/>
                    </a:cubicBezTo>
                    <a:cubicBezTo>
                      <a:pt x="19" y="31"/>
                      <a:pt x="19" y="31"/>
                      <a:pt x="19" y="31"/>
                    </a:cubicBezTo>
                    <a:cubicBezTo>
                      <a:pt x="19" y="31"/>
                      <a:pt x="19" y="25"/>
                      <a:pt x="19" y="23"/>
                    </a:cubicBezTo>
                    <a:cubicBezTo>
                      <a:pt x="22" y="23"/>
                      <a:pt x="39" y="27"/>
                      <a:pt x="41" y="27"/>
                    </a:cubicBezTo>
                    <a:cubicBezTo>
                      <a:pt x="41" y="29"/>
                      <a:pt x="41" y="35"/>
                      <a:pt x="41" y="35"/>
                    </a:cubicBezTo>
                    <a:cubicBezTo>
                      <a:pt x="56" y="28"/>
                      <a:pt x="56" y="28"/>
                      <a:pt x="56" y="28"/>
                    </a:cubicBezTo>
                    <a:cubicBezTo>
                      <a:pt x="57" y="43"/>
                      <a:pt x="70" y="57"/>
                      <a:pt x="86" y="61"/>
                    </a:cubicBezTo>
                    <a:cubicBezTo>
                      <a:pt x="94" y="62"/>
                      <a:pt x="102" y="61"/>
                      <a:pt x="108" y="56"/>
                    </a:cubicBezTo>
                    <a:cubicBezTo>
                      <a:pt x="113" y="52"/>
                      <a:pt x="115" y="47"/>
                      <a:pt x="116" y="41"/>
                    </a:cubicBezTo>
                    <a:cubicBezTo>
                      <a:pt x="120" y="45"/>
                      <a:pt x="130" y="54"/>
                      <a:pt x="130" y="54"/>
                    </a:cubicBezTo>
                    <a:cubicBezTo>
                      <a:pt x="130" y="54"/>
                      <a:pt x="130" y="47"/>
                      <a:pt x="130" y="45"/>
                    </a:cubicBezTo>
                    <a:cubicBezTo>
                      <a:pt x="133" y="46"/>
                      <a:pt x="150" y="49"/>
                      <a:pt x="152" y="50"/>
                    </a:cubicBezTo>
                    <a:cubicBezTo>
                      <a:pt x="152" y="52"/>
                      <a:pt x="152" y="58"/>
                      <a:pt x="152" y="58"/>
                    </a:cubicBezTo>
                    <a:cubicBezTo>
                      <a:pt x="171" y="48"/>
                      <a:pt x="171" y="48"/>
                      <a:pt x="171" y="48"/>
                    </a:cubicBezTo>
                    <a:lnTo>
                      <a:pt x="152" y="31"/>
                    </a:lnTo>
                    <a:close/>
                    <a:moveTo>
                      <a:pt x="100" y="47"/>
                    </a:moveTo>
                    <a:cubicBezTo>
                      <a:pt x="97" y="49"/>
                      <a:pt x="92" y="50"/>
                      <a:pt x="87" y="49"/>
                    </a:cubicBezTo>
                    <a:cubicBezTo>
                      <a:pt x="76" y="47"/>
                      <a:pt x="67" y="37"/>
                      <a:pt x="67" y="27"/>
                    </a:cubicBezTo>
                    <a:cubicBezTo>
                      <a:pt x="67" y="23"/>
                      <a:pt x="69" y="19"/>
                      <a:pt x="72" y="16"/>
                    </a:cubicBezTo>
                    <a:cubicBezTo>
                      <a:pt x="76" y="13"/>
                      <a:pt x="81" y="12"/>
                      <a:pt x="86" y="13"/>
                    </a:cubicBezTo>
                    <a:cubicBezTo>
                      <a:pt x="97" y="15"/>
                      <a:pt x="105" y="25"/>
                      <a:pt x="105" y="36"/>
                    </a:cubicBezTo>
                    <a:cubicBezTo>
                      <a:pt x="105" y="40"/>
                      <a:pt x="103" y="44"/>
                      <a:pt x="100" y="47"/>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04" name="任意多边形 1182803"/>
              <p:cNvSpPr>
                <a:spLocks noEditPoints="1"/>
              </p:cNvSpPr>
              <p:nvPr/>
            </p:nvSpPr>
            <p:spPr>
              <a:xfrm>
                <a:off x="2230" y="2409"/>
                <a:ext cx="339" cy="122"/>
              </a:xfrm>
              <a:custGeom>
                <a:rect l="l" t="t" r="r" b="b"/>
                <a:pathLst>
                  <a:path w="171" h="62">
                    <a:moveTo>
                      <a:pt x="152" y="31"/>
                    </a:moveTo>
                    <a:cubicBezTo>
                      <a:pt x="152" y="31"/>
                      <a:pt x="152" y="37"/>
                      <a:pt x="152" y="39"/>
                    </a:cubicBezTo>
                    <a:cubicBezTo>
                      <a:pt x="148" y="39"/>
                      <a:pt x="132" y="35"/>
                      <a:pt x="129" y="35"/>
                    </a:cubicBezTo>
                    <a:cubicBezTo>
                      <a:pt x="129" y="33"/>
                      <a:pt x="129" y="27"/>
                      <a:pt x="129" y="27"/>
                    </a:cubicBezTo>
                    <a:cubicBezTo>
                      <a:pt x="129" y="27"/>
                      <a:pt x="119" y="32"/>
                      <a:pt x="116" y="33"/>
                    </a:cubicBezTo>
                    <a:cubicBezTo>
                      <a:pt x="114" y="19"/>
                      <a:pt x="102" y="5"/>
                      <a:pt x="86" y="2"/>
                    </a:cubicBezTo>
                    <a:cubicBezTo>
                      <a:pt x="78" y="0"/>
                      <a:pt x="70" y="2"/>
                      <a:pt x="64" y="7"/>
                    </a:cubicBezTo>
                    <a:cubicBezTo>
                      <a:pt x="59" y="10"/>
                      <a:pt x="56" y="16"/>
                      <a:pt x="56" y="22"/>
                    </a:cubicBezTo>
                    <a:cubicBezTo>
                      <a:pt x="41" y="8"/>
                      <a:pt x="41" y="8"/>
                      <a:pt x="41" y="8"/>
                    </a:cubicBezTo>
                    <a:cubicBezTo>
                      <a:pt x="41" y="8"/>
                      <a:pt x="41" y="15"/>
                      <a:pt x="41" y="17"/>
                    </a:cubicBezTo>
                    <a:cubicBezTo>
                      <a:pt x="37" y="16"/>
                      <a:pt x="21" y="13"/>
                      <a:pt x="18" y="12"/>
                    </a:cubicBezTo>
                    <a:cubicBezTo>
                      <a:pt x="18" y="10"/>
                      <a:pt x="18" y="4"/>
                      <a:pt x="18" y="4"/>
                    </a:cubicBezTo>
                    <a:cubicBezTo>
                      <a:pt x="16" y="6"/>
                      <a:pt x="16" y="6"/>
                      <a:pt x="16" y="6"/>
                    </a:cubicBezTo>
                    <a:cubicBezTo>
                      <a:pt x="0" y="14"/>
                      <a:pt x="0" y="14"/>
                      <a:pt x="0" y="14"/>
                    </a:cubicBezTo>
                    <a:cubicBezTo>
                      <a:pt x="18" y="31"/>
                      <a:pt x="18" y="31"/>
                      <a:pt x="18" y="31"/>
                    </a:cubicBezTo>
                    <a:cubicBezTo>
                      <a:pt x="18" y="31"/>
                      <a:pt x="18" y="24"/>
                      <a:pt x="18" y="22"/>
                    </a:cubicBezTo>
                    <a:cubicBezTo>
                      <a:pt x="22" y="23"/>
                      <a:pt x="38" y="26"/>
                      <a:pt x="41" y="27"/>
                    </a:cubicBezTo>
                    <a:cubicBezTo>
                      <a:pt x="41" y="29"/>
                      <a:pt x="41" y="35"/>
                      <a:pt x="41" y="35"/>
                    </a:cubicBezTo>
                    <a:cubicBezTo>
                      <a:pt x="56" y="27"/>
                      <a:pt x="56" y="27"/>
                      <a:pt x="56" y="27"/>
                    </a:cubicBezTo>
                    <a:cubicBezTo>
                      <a:pt x="57" y="43"/>
                      <a:pt x="70" y="57"/>
                      <a:pt x="86" y="60"/>
                    </a:cubicBezTo>
                    <a:cubicBezTo>
                      <a:pt x="94" y="62"/>
                      <a:pt x="102" y="60"/>
                      <a:pt x="108" y="56"/>
                    </a:cubicBezTo>
                    <a:cubicBezTo>
                      <a:pt x="112" y="52"/>
                      <a:pt x="115" y="47"/>
                      <a:pt x="116" y="41"/>
                    </a:cubicBezTo>
                    <a:cubicBezTo>
                      <a:pt x="119" y="44"/>
                      <a:pt x="129" y="53"/>
                      <a:pt x="129" y="53"/>
                    </a:cubicBezTo>
                    <a:cubicBezTo>
                      <a:pt x="129" y="53"/>
                      <a:pt x="129" y="47"/>
                      <a:pt x="129" y="45"/>
                    </a:cubicBezTo>
                    <a:cubicBezTo>
                      <a:pt x="133" y="46"/>
                      <a:pt x="149" y="49"/>
                      <a:pt x="152" y="49"/>
                    </a:cubicBezTo>
                    <a:cubicBezTo>
                      <a:pt x="152" y="51"/>
                      <a:pt x="152" y="57"/>
                      <a:pt x="152" y="57"/>
                    </a:cubicBezTo>
                    <a:cubicBezTo>
                      <a:pt x="171" y="48"/>
                      <a:pt x="171" y="48"/>
                      <a:pt x="171" y="48"/>
                    </a:cubicBezTo>
                    <a:lnTo>
                      <a:pt x="152" y="31"/>
                    </a:lnTo>
                    <a:close/>
                    <a:moveTo>
                      <a:pt x="100" y="46"/>
                    </a:moveTo>
                    <a:cubicBezTo>
                      <a:pt x="96" y="49"/>
                      <a:pt x="92" y="50"/>
                      <a:pt x="86" y="49"/>
                    </a:cubicBezTo>
                    <a:cubicBezTo>
                      <a:pt x="76" y="47"/>
                      <a:pt x="67" y="37"/>
                      <a:pt x="67" y="27"/>
                    </a:cubicBezTo>
                    <a:cubicBezTo>
                      <a:pt x="67" y="22"/>
                      <a:pt x="69" y="18"/>
                      <a:pt x="72" y="16"/>
                    </a:cubicBezTo>
                    <a:cubicBezTo>
                      <a:pt x="75" y="13"/>
                      <a:pt x="80" y="12"/>
                      <a:pt x="86" y="13"/>
                    </a:cubicBezTo>
                    <a:cubicBezTo>
                      <a:pt x="96" y="15"/>
                      <a:pt x="105" y="25"/>
                      <a:pt x="105" y="35"/>
                    </a:cubicBezTo>
                    <a:cubicBezTo>
                      <a:pt x="105" y="40"/>
                      <a:pt x="103" y="44"/>
                      <a:pt x="100" y="46"/>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pic>
          <p:nvPicPr>
            <p:cNvPr id="1182805" name="图片 1182804" descr="87"/>
            <p:cNvPicPr>
              <a:picLocks noChangeAspect="1"/>
            </p:cNvPicPr>
            <p:nvPr/>
          </p:nvPicPr>
          <p:blipFill>
            <a:blip r:embed="rId10"/>
            <a:stretch>
              <a:fillRect/>
            </a:stretch>
          </p:blipFill>
          <p:spPr>
            <a:xfrm>
              <a:off x="2133" y="1069"/>
              <a:ext cx="161" cy="113"/>
            </a:xfrm>
            <a:prstGeom prst="rect">
              <a:avLst/>
            </a:prstGeom>
            <a:noFill/>
            <a:ln w="9525">
              <a:noFill/>
            </a:ln>
          </p:spPr>
        </p:pic>
        <p:sp>
          <p:nvSpPr>
            <p:cNvPr id="1182806" name="椭圆 1182805"/>
            <p:cNvSpPr/>
            <p:nvPr/>
          </p:nvSpPr>
          <p:spPr>
            <a:xfrm rot="-17123112">
              <a:off x="1329" y="1758"/>
              <a:ext cx="430" cy="216"/>
            </a:xfrm>
            <a:prstGeom prst="ellipse">
              <a:avLst/>
            </a:prstGeom>
            <a:noFill/>
            <a:ln w="3810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2807" name="组合 1182806"/>
            <p:cNvGrpSpPr/>
            <p:nvPr/>
          </p:nvGrpSpPr>
          <p:grpSpPr>
            <a:xfrm>
              <a:off x="1639" y="1925"/>
              <a:ext cx="136" cy="118"/>
              <a:chOff x="2216" y="2230"/>
              <a:chExt cx="513" cy="410"/>
            </a:xfrm>
          </p:grpSpPr>
          <p:sp>
            <p:nvSpPr>
              <p:cNvPr id="1182808" name="任意多边形 1182807"/>
              <p:cNvSpPr/>
              <p:nvPr/>
            </p:nvSpPr>
            <p:spPr>
              <a:xfrm>
                <a:off x="2579" y="2286"/>
                <a:ext cx="150" cy="354"/>
              </a:xfrm>
              <a:custGeom>
                <a:rect l="l" t="t" r="r" b="b"/>
                <a:pathLst>
                  <a:path w="76" h="179">
                    <a:moveTo>
                      <a:pt x="75" y="6"/>
                    </a:moveTo>
                    <a:cubicBezTo>
                      <a:pt x="72" y="0"/>
                      <a:pt x="5" y="41"/>
                      <a:pt x="5" y="41"/>
                    </a:cubicBezTo>
                    <a:cubicBezTo>
                      <a:pt x="0" y="175"/>
                      <a:pt x="0" y="175"/>
                      <a:pt x="0" y="175"/>
                    </a:cubicBezTo>
                    <a:cubicBezTo>
                      <a:pt x="0" y="175"/>
                      <a:pt x="1" y="179"/>
                      <a:pt x="10" y="171"/>
                    </a:cubicBezTo>
                    <a:cubicBezTo>
                      <a:pt x="17" y="164"/>
                      <a:pt x="63" y="127"/>
                      <a:pt x="72" y="117"/>
                    </a:cubicBezTo>
                    <a:cubicBezTo>
                      <a:pt x="76" y="114"/>
                      <a:pt x="76" y="111"/>
                      <a:pt x="76" y="103"/>
                    </a:cubicBezTo>
                    <a:cubicBezTo>
                      <a:pt x="76" y="16"/>
                      <a:pt x="76" y="16"/>
                      <a:pt x="76" y="16"/>
                    </a:cubicBezTo>
                    <a:cubicBezTo>
                      <a:pt x="76" y="7"/>
                      <a:pt x="76" y="6"/>
                      <a:pt x="75" y="6"/>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09" name="任意多边形 1182808"/>
              <p:cNvSpPr/>
              <p:nvPr/>
            </p:nvSpPr>
            <p:spPr>
              <a:xfrm>
                <a:off x="2216" y="2230"/>
                <a:ext cx="507" cy="143"/>
              </a:xfrm>
              <a:custGeom>
                <a:rect l="l" t="t" r="r" b="b"/>
                <a:pathLst>
                  <a:path w="256" h="72">
                    <a:moveTo>
                      <a:pt x="256" y="31"/>
                    </a:moveTo>
                    <a:cubicBezTo>
                      <a:pt x="189" y="72"/>
                      <a:pt x="189" y="72"/>
                      <a:pt x="189" y="72"/>
                    </a:cubicBezTo>
                    <a:cubicBezTo>
                      <a:pt x="77" y="53"/>
                      <a:pt x="16" y="41"/>
                      <a:pt x="7" y="39"/>
                    </a:cubicBezTo>
                    <a:cubicBezTo>
                      <a:pt x="2" y="38"/>
                      <a:pt x="1" y="44"/>
                      <a:pt x="1" y="44"/>
                    </a:cubicBezTo>
                    <a:cubicBezTo>
                      <a:pt x="1" y="44"/>
                      <a:pt x="0" y="39"/>
                      <a:pt x="4" y="36"/>
                    </a:cubicBezTo>
                    <a:cubicBezTo>
                      <a:pt x="7" y="34"/>
                      <a:pt x="64" y="6"/>
                      <a:pt x="72" y="1"/>
                    </a:cubicBezTo>
                    <a:cubicBezTo>
                      <a:pt x="75" y="0"/>
                      <a:pt x="76" y="0"/>
                      <a:pt x="76" y="0"/>
                    </a:cubicBezTo>
                    <a:cubicBezTo>
                      <a:pt x="76" y="0"/>
                      <a:pt x="246" y="28"/>
                      <a:pt x="248" y="29"/>
                    </a:cubicBezTo>
                    <a:cubicBezTo>
                      <a:pt x="255" y="30"/>
                      <a:pt x="256" y="31"/>
                      <a:pt x="256" y="31"/>
                    </a:cubicBezTo>
                    <a:close/>
                  </a:path>
                </a:pathLst>
              </a:custGeom>
              <a:solidFill>
                <a:srgbClr val="44648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10" name="任意多边形 1182809"/>
              <p:cNvSpPr/>
              <p:nvPr/>
            </p:nvSpPr>
            <p:spPr>
              <a:xfrm>
                <a:off x="2573" y="2290"/>
                <a:ext cx="156" cy="99"/>
              </a:xfrm>
              <a:custGeom>
                <a:rect l="l" t="t" r="r" b="b"/>
                <a:pathLst>
                  <a:path w="79" h="50">
                    <a:moveTo>
                      <a:pt x="0" y="41"/>
                    </a:moveTo>
                    <a:cubicBezTo>
                      <a:pt x="0" y="41"/>
                      <a:pt x="71" y="1"/>
                      <a:pt x="74" y="0"/>
                    </a:cubicBezTo>
                    <a:cubicBezTo>
                      <a:pt x="78" y="1"/>
                      <a:pt x="79" y="3"/>
                      <a:pt x="79" y="6"/>
                    </a:cubicBezTo>
                    <a:cubicBezTo>
                      <a:pt x="7" y="50"/>
                      <a:pt x="7" y="50"/>
                      <a:pt x="7" y="50"/>
                    </a:cubicBezTo>
                    <a:lnTo>
                      <a:pt x="0" y="41"/>
                    </a:ln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11" name="任意多边形 1182810"/>
              <p:cNvSpPr/>
              <p:nvPr/>
            </p:nvSpPr>
            <p:spPr>
              <a:xfrm>
                <a:off x="2216" y="2305"/>
                <a:ext cx="377" cy="333"/>
              </a:xfrm>
              <a:custGeom>
                <a:rect l="l" t="t" r="r" b="b"/>
                <a:pathLst>
                  <a:path w="190" h="168">
                    <a:moveTo>
                      <a:pt x="184" y="32"/>
                    </a:moveTo>
                    <a:cubicBezTo>
                      <a:pt x="77" y="14"/>
                      <a:pt x="16" y="3"/>
                      <a:pt x="7" y="1"/>
                    </a:cubicBezTo>
                    <a:cubicBezTo>
                      <a:pt x="0" y="0"/>
                      <a:pt x="0" y="5"/>
                      <a:pt x="0" y="5"/>
                    </a:cubicBezTo>
                    <a:cubicBezTo>
                      <a:pt x="0" y="5"/>
                      <a:pt x="0" y="104"/>
                      <a:pt x="0" y="115"/>
                    </a:cubicBezTo>
                    <a:cubicBezTo>
                      <a:pt x="0" y="126"/>
                      <a:pt x="2" y="127"/>
                      <a:pt x="7" y="129"/>
                    </a:cubicBezTo>
                    <a:cubicBezTo>
                      <a:pt x="10" y="129"/>
                      <a:pt x="145" y="158"/>
                      <a:pt x="178" y="165"/>
                    </a:cubicBezTo>
                    <a:cubicBezTo>
                      <a:pt x="190" y="168"/>
                      <a:pt x="189" y="161"/>
                      <a:pt x="189" y="158"/>
                    </a:cubicBezTo>
                    <a:cubicBezTo>
                      <a:pt x="189" y="158"/>
                      <a:pt x="189" y="48"/>
                      <a:pt x="189" y="41"/>
                    </a:cubicBezTo>
                    <a:cubicBezTo>
                      <a:pt x="189" y="37"/>
                      <a:pt x="186" y="33"/>
                      <a:pt x="184" y="32"/>
                    </a:cubicBezTo>
                    <a:close/>
                  </a:path>
                </a:pathLst>
              </a:custGeom>
              <a:solidFill>
                <a:srgbClr val="8AA5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12" name="任意多边形 1182811"/>
              <p:cNvSpPr/>
              <p:nvPr/>
            </p:nvSpPr>
            <p:spPr>
              <a:xfrm>
                <a:off x="2228" y="2317"/>
                <a:ext cx="351" cy="306"/>
              </a:xfrm>
              <a:custGeom>
                <a:rect l="l" t="t" r="r" b="b"/>
                <a:pathLst>
                  <a:path w="177" h="154">
                    <a:moveTo>
                      <a:pt x="171" y="31"/>
                    </a:moveTo>
                    <a:cubicBezTo>
                      <a:pt x="71" y="13"/>
                      <a:pt x="15" y="3"/>
                      <a:pt x="6" y="1"/>
                    </a:cubicBezTo>
                    <a:cubicBezTo>
                      <a:pt x="0" y="0"/>
                      <a:pt x="0" y="5"/>
                      <a:pt x="0" y="5"/>
                    </a:cubicBezTo>
                    <a:cubicBezTo>
                      <a:pt x="0" y="5"/>
                      <a:pt x="0" y="93"/>
                      <a:pt x="0" y="104"/>
                    </a:cubicBezTo>
                    <a:cubicBezTo>
                      <a:pt x="0" y="114"/>
                      <a:pt x="2" y="115"/>
                      <a:pt x="6" y="116"/>
                    </a:cubicBezTo>
                    <a:cubicBezTo>
                      <a:pt x="9" y="117"/>
                      <a:pt x="135" y="144"/>
                      <a:pt x="166" y="151"/>
                    </a:cubicBezTo>
                    <a:cubicBezTo>
                      <a:pt x="177" y="154"/>
                      <a:pt x="175" y="146"/>
                      <a:pt x="176" y="143"/>
                    </a:cubicBezTo>
                    <a:cubicBezTo>
                      <a:pt x="176" y="143"/>
                      <a:pt x="175" y="45"/>
                      <a:pt x="175" y="39"/>
                    </a:cubicBezTo>
                    <a:cubicBezTo>
                      <a:pt x="175" y="35"/>
                      <a:pt x="175" y="31"/>
                      <a:pt x="171" y="31"/>
                    </a:cubicBez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13" name="任意多边形 1182812"/>
              <p:cNvSpPr>
                <a:spLocks noEditPoints="1"/>
              </p:cNvSpPr>
              <p:nvPr/>
            </p:nvSpPr>
            <p:spPr>
              <a:xfrm>
                <a:off x="2226" y="2317"/>
                <a:ext cx="353" cy="302"/>
              </a:xfrm>
              <a:custGeom>
                <a:rect l="l" t="t" r="r" b="b"/>
                <a:pathLst>
                  <a:path w="178" h="152">
                    <a:moveTo>
                      <a:pt x="2" y="2"/>
                    </a:moveTo>
                    <a:cubicBezTo>
                      <a:pt x="1" y="3"/>
                      <a:pt x="0" y="5"/>
                      <a:pt x="0" y="5"/>
                    </a:cubicBezTo>
                    <a:cubicBezTo>
                      <a:pt x="0" y="5"/>
                      <a:pt x="0" y="104"/>
                      <a:pt x="0" y="104"/>
                    </a:cubicBezTo>
                    <a:cubicBezTo>
                      <a:pt x="0" y="114"/>
                      <a:pt x="2" y="115"/>
                      <a:pt x="7" y="117"/>
                    </a:cubicBezTo>
                    <a:cubicBezTo>
                      <a:pt x="8" y="117"/>
                      <a:pt x="31" y="122"/>
                      <a:pt x="69" y="130"/>
                    </a:cubicBezTo>
                    <a:cubicBezTo>
                      <a:pt x="167" y="151"/>
                      <a:pt x="167" y="151"/>
                      <a:pt x="167" y="151"/>
                    </a:cubicBezTo>
                    <a:cubicBezTo>
                      <a:pt x="169" y="152"/>
                      <a:pt x="173" y="152"/>
                      <a:pt x="174" y="151"/>
                    </a:cubicBezTo>
                    <a:cubicBezTo>
                      <a:pt x="178" y="149"/>
                      <a:pt x="177" y="144"/>
                      <a:pt x="177" y="143"/>
                    </a:cubicBezTo>
                    <a:cubicBezTo>
                      <a:pt x="177" y="143"/>
                      <a:pt x="177" y="39"/>
                      <a:pt x="177" y="39"/>
                    </a:cubicBezTo>
                    <a:cubicBezTo>
                      <a:pt x="177" y="35"/>
                      <a:pt x="176" y="31"/>
                      <a:pt x="172" y="30"/>
                    </a:cubicBezTo>
                    <a:cubicBezTo>
                      <a:pt x="172" y="30"/>
                      <a:pt x="172" y="30"/>
                      <a:pt x="172" y="30"/>
                    </a:cubicBezTo>
                    <a:cubicBezTo>
                      <a:pt x="8" y="1"/>
                      <a:pt x="8" y="1"/>
                      <a:pt x="8" y="1"/>
                    </a:cubicBezTo>
                    <a:cubicBezTo>
                      <a:pt x="5" y="0"/>
                      <a:pt x="4" y="1"/>
                      <a:pt x="2" y="2"/>
                    </a:cubicBezTo>
                    <a:close/>
                    <a:moveTo>
                      <a:pt x="167" y="150"/>
                    </a:moveTo>
                    <a:cubicBezTo>
                      <a:pt x="167" y="150"/>
                      <a:pt x="69" y="129"/>
                      <a:pt x="69" y="129"/>
                    </a:cubicBezTo>
                    <a:cubicBezTo>
                      <a:pt x="37" y="122"/>
                      <a:pt x="9" y="116"/>
                      <a:pt x="8" y="115"/>
                    </a:cubicBezTo>
                    <a:cubicBezTo>
                      <a:pt x="3" y="114"/>
                      <a:pt x="2" y="113"/>
                      <a:pt x="2" y="104"/>
                    </a:cubicBezTo>
                    <a:cubicBezTo>
                      <a:pt x="2" y="5"/>
                      <a:pt x="2" y="5"/>
                      <a:pt x="2" y="5"/>
                    </a:cubicBezTo>
                    <a:cubicBezTo>
                      <a:pt x="2" y="5"/>
                      <a:pt x="2" y="4"/>
                      <a:pt x="3" y="3"/>
                    </a:cubicBezTo>
                    <a:cubicBezTo>
                      <a:pt x="4" y="2"/>
                      <a:pt x="5" y="2"/>
                      <a:pt x="7" y="2"/>
                    </a:cubicBezTo>
                    <a:cubicBezTo>
                      <a:pt x="172" y="31"/>
                      <a:pt x="172" y="31"/>
                      <a:pt x="172" y="31"/>
                    </a:cubicBezTo>
                    <a:cubicBezTo>
                      <a:pt x="175" y="32"/>
                      <a:pt x="176" y="34"/>
                      <a:pt x="176" y="39"/>
                    </a:cubicBezTo>
                    <a:cubicBezTo>
                      <a:pt x="176" y="143"/>
                      <a:pt x="176" y="143"/>
                      <a:pt x="176" y="143"/>
                    </a:cubicBezTo>
                    <a:cubicBezTo>
                      <a:pt x="176" y="143"/>
                      <a:pt x="176" y="148"/>
                      <a:pt x="174" y="150"/>
                    </a:cubicBezTo>
                    <a:cubicBezTo>
                      <a:pt x="172" y="151"/>
                      <a:pt x="169" y="151"/>
                      <a:pt x="167" y="150"/>
                    </a:cubicBezTo>
                    <a:close/>
                  </a:path>
                </a:pathLst>
              </a:custGeom>
              <a:solidFill>
                <a:srgbClr val="2B4F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14" name="任意多边形 1182813"/>
              <p:cNvSpPr>
                <a:spLocks noEditPoints="1"/>
              </p:cNvSpPr>
              <p:nvPr/>
            </p:nvSpPr>
            <p:spPr>
              <a:xfrm>
                <a:off x="2307" y="2254"/>
                <a:ext cx="325" cy="91"/>
              </a:xfrm>
              <a:custGeom>
                <a:rect l="l" t="t" r="r" b="b"/>
                <a:pathLst>
                  <a:path w="325" h="91">
                    <a:moveTo>
                      <a:pt x="282" y="51"/>
                    </a:moveTo>
                    <a:lnTo>
                      <a:pt x="325" y="32"/>
                    </a:lnTo>
                    <a:lnTo>
                      <a:pt x="276" y="24"/>
                    </a:lnTo>
                    <a:lnTo>
                      <a:pt x="262" y="30"/>
                    </a:lnTo>
                    <a:lnTo>
                      <a:pt x="171" y="14"/>
                    </a:lnTo>
                    <a:lnTo>
                      <a:pt x="185" y="8"/>
                    </a:lnTo>
                    <a:lnTo>
                      <a:pt x="135" y="0"/>
                    </a:lnTo>
                    <a:lnTo>
                      <a:pt x="89" y="20"/>
                    </a:lnTo>
                    <a:lnTo>
                      <a:pt x="127" y="26"/>
                    </a:lnTo>
                    <a:lnTo>
                      <a:pt x="149" y="44"/>
                    </a:lnTo>
                    <a:lnTo>
                      <a:pt x="84" y="46"/>
                    </a:lnTo>
                    <a:lnTo>
                      <a:pt x="44" y="40"/>
                    </a:lnTo>
                    <a:lnTo>
                      <a:pt x="0" y="59"/>
                    </a:lnTo>
                    <a:lnTo>
                      <a:pt x="50" y="67"/>
                    </a:lnTo>
                    <a:lnTo>
                      <a:pt x="66" y="61"/>
                    </a:lnTo>
                    <a:lnTo>
                      <a:pt x="157" y="75"/>
                    </a:lnTo>
                    <a:lnTo>
                      <a:pt x="141" y="83"/>
                    </a:lnTo>
                    <a:lnTo>
                      <a:pt x="193" y="91"/>
                    </a:lnTo>
                    <a:lnTo>
                      <a:pt x="236" y="71"/>
                    </a:lnTo>
                    <a:lnTo>
                      <a:pt x="194" y="65"/>
                    </a:lnTo>
                    <a:lnTo>
                      <a:pt x="175" y="48"/>
                    </a:lnTo>
                    <a:lnTo>
                      <a:pt x="242" y="44"/>
                    </a:lnTo>
                    <a:lnTo>
                      <a:pt x="282" y="51"/>
                    </a:lnTo>
                    <a:close/>
                    <a:moveTo>
                      <a:pt x="179" y="67"/>
                    </a:moveTo>
                    <a:lnTo>
                      <a:pt x="171" y="69"/>
                    </a:lnTo>
                    <a:lnTo>
                      <a:pt x="80" y="55"/>
                    </a:lnTo>
                    <a:lnTo>
                      <a:pt x="89" y="51"/>
                    </a:lnTo>
                    <a:lnTo>
                      <a:pt x="155" y="48"/>
                    </a:lnTo>
                    <a:lnTo>
                      <a:pt x="179" y="67"/>
                    </a:lnTo>
                    <a:close/>
                    <a:moveTo>
                      <a:pt x="147" y="26"/>
                    </a:moveTo>
                    <a:lnTo>
                      <a:pt x="157" y="20"/>
                    </a:lnTo>
                    <a:lnTo>
                      <a:pt x="248" y="36"/>
                    </a:lnTo>
                    <a:lnTo>
                      <a:pt x="238" y="40"/>
                    </a:lnTo>
                    <a:lnTo>
                      <a:pt x="169" y="42"/>
                    </a:lnTo>
                    <a:lnTo>
                      <a:pt x="147" y="26"/>
                    </a:ln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15" name="任意多边形 1182814"/>
              <p:cNvSpPr>
                <a:spLocks noEditPoints="1"/>
              </p:cNvSpPr>
              <p:nvPr/>
            </p:nvSpPr>
            <p:spPr>
              <a:xfrm>
                <a:off x="2301" y="2248"/>
                <a:ext cx="325" cy="91"/>
              </a:xfrm>
              <a:custGeom>
                <a:rect l="l" t="t" r="r" b="b"/>
                <a:pathLst>
                  <a:path w="325" h="91">
                    <a:moveTo>
                      <a:pt x="282" y="50"/>
                    </a:moveTo>
                    <a:lnTo>
                      <a:pt x="325" y="30"/>
                    </a:lnTo>
                    <a:lnTo>
                      <a:pt x="276" y="22"/>
                    </a:lnTo>
                    <a:lnTo>
                      <a:pt x="260" y="28"/>
                    </a:lnTo>
                    <a:lnTo>
                      <a:pt x="169" y="14"/>
                    </a:lnTo>
                    <a:lnTo>
                      <a:pt x="185" y="8"/>
                    </a:lnTo>
                    <a:lnTo>
                      <a:pt x="133" y="0"/>
                    </a:lnTo>
                    <a:lnTo>
                      <a:pt x="90" y="20"/>
                    </a:lnTo>
                    <a:lnTo>
                      <a:pt x="125" y="26"/>
                    </a:lnTo>
                    <a:lnTo>
                      <a:pt x="149" y="44"/>
                    </a:lnTo>
                    <a:lnTo>
                      <a:pt x="82" y="46"/>
                    </a:lnTo>
                    <a:lnTo>
                      <a:pt x="44" y="40"/>
                    </a:lnTo>
                    <a:lnTo>
                      <a:pt x="0" y="59"/>
                    </a:lnTo>
                    <a:lnTo>
                      <a:pt x="50" y="67"/>
                    </a:lnTo>
                    <a:lnTo>
                      <a:pt x="66" y="61"/>
                    </a:lnTo>
                    <a:lnTo>
                      <a:pt x="157" y="75"/>
                    </a:lnTo>
                    <a:lnTo>
                      <a:pt x="141" y="83"/>
                    </a:lnTo>
                    <a:lnTo>
                      <a:pt x="191" y="91"/>
                    </a:lnTo>
                    <a:lnTo>
                      <a:pt x="236" y="71"/>
                    </a:lnTo>
                    <a:lnTo>
                      <a:pt x="195" y="63"/>
                    </a:lnTo>
                    <a:lnTo>
                      <a:pt x="173" y="48"/>
                    </a:lnTo>
                    <a:lnTo>
                      <a:pt x="242" y="44"/>
                    </a:lnTo>
                    <a:lnTo>
                      <a:pt x="282" y="50"/>
                    </a:lnTo>
                    <a:close/>
                    <a:moveTo>
                      <a:pt x="177" y="65"/>
                    </a:moveTo>
                    <a:lnTo>
                      <a:pt x="171" y="69"/>
                    </a:lnTo>
                    <a:lnTo>
                      <a:pt x="78" y="55"/>
                    </a:lnTo>
                    <a:lnTo>
                      <a:pt x="88" y="50"/>
                    </a:lnTo>
                    <a:lnTo>
                      <a:pt x="155" y="48"/>
                    </a:lnTo>
                    <a:lnTo>
                      <a:pt x="177" y="65"/>
                    </a:lnTo>
                    <a:close/>
                    <a:moveTo>
                      <a:pt x="145" y="24"/>
                    </a:moveTo>
                    <a:lnTo>
                      <a:pt x="157" y="20"/>
                    </a:lnTo>
                    <a:lnTo>
                      <a:pt x="248" y="34"/>
                    </a:lnTo>
                    <a:lnTo>
                      <a:pt x="238" y="38"/>
                    </a:lnTo>
                    <a:lnTo>
                      <a:pt x="167" y="42"/>
                    </a:lnTo>
                    <a:lnTo>
                      <a:pt x="145"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16" name="任意多边形 1182815"/>
              <p:cNvSpPr>
                <a:spLocks noEditPoints="1"/>
              </p:cNvSpPr>
              <p:nvPr/>
            </p:nvSpPr>
            <p:spPr>
              <a:xfrm>
                <a:off x="2236" y="2414"/>
                <a:ext cx="339" cy="123"/>
              </a:xfrm>
              <a:custGeom>
                <a:rect l="l" t="t" r="r" b="b"/>
                <a:pathLst>
                  <a:path w="171" h="62">
                    <a:moveTo>
                      <a:pt x="152" y="31"/>
                    </a:moveTo>
                    <a:cubicBezTo>
                      <a:pt x="152" y="31"/>
                      <a:pt x="152" y="38"/>
                      <a:pt x="152" y="40"/>
                    </a:cubicBezTo>
                    <a:cubicBezTo>
                      <a:pt x="148" y="39"/>
                      <a:pt x="132" y="36"/>
                      <a:pt x="130" y="35"/>
                    </a:cubicBezTo>
                    <a:cubicBezTo>
                      <a:pt x="130" y="33"/>
                      <a:pt x="130" y="27"/>
                      <a:pt x="130" y="27"/>
                    </a:cubicBezTo>
                    <a:cubicBezTo>
                      <a:pt x="130" y="27"/>
                      <a:pt x="120" y="32"/>
                      <a:pt x="116" y="34"/>
                    </a:cubicBezTo>
                    <a:cubicBezTo>
                      <a:pt x="115" y="19"/>
                      <a:pt x="102" y="5"/>
                      <a:pt x="87" y="2"/>
                    </a:cubicBezTo>
                    <a:cubicBezTo>
                      <a:pt x="78" y="0"/>
                      <a:pt x="70" y="2"/>
                      <a:pt x="64" y="7"/>
                    </a:cubicBezTo>
                    <a:cubicBezTo>
                      <a:pt x="60" y="11"/>
                      <a:pt x="57" y="16"/>
                      <a:pt x="56" y="22"/>
                    </a:cubicBezTo>
                    <a:cubicBezTo>
                      <a:pt x="41" y="9"/>
                      <a:pt x="41" y="9"/>
                      <a:pt x="41" y="9"/>
                    </a:cubicBezTo>
                    <a:cubicBezTo>
                      <a:pt x="41" y="9"/>
                      <a:pt x="41" y="15"/>
                      <a:pt x="41" y="17"/>
                    </a:cubicBezTo>
                    <a:cubicBezTo>
                      <a:pt x="37" y="16"/>
                      <a:pt x="21" y="13"/>
                      <a:pt x="19" y="13"/>
                    </a:cubicBezTo>
                    <a:cubicBezTo>
                      <a:pt x="19" y="11"/>
                      <a:pt x="19" y="5"/>
                      <a:pt x="19" y="5"/>
                    </a:cubicBezTo>
                    <a:cubicBezTo>
                      <a:pt x="16" y="6"/>
                      <a:pt x="16" y="6"/>
                      <a:pt x="16" y="6"/>
                    </a:cubicBezTo>
                    <a:cubicBezTo>
                      <a:pt x="0" y="14"/>
                      <a:pt x="0" y="14"/>
                      <a:pt x="0" y="14"/>
                    </a:cubicBezTo>
                    <a:cubicBezTo>
                      <a:pt x="19" y="31"/>
                      <a:pt x="19" y="31"/>
                      <a:pt x="19" y="31"/>
                    </a:cubicBezTo>
                    <a:cubicBezTo>
                      <a:pt x="19" y="31"/>
                      <a:pt x="19" y="25"/>
                      <a:pt x="19" y="23"/>
                    </a:cubicBezTo>
                    <a:cubicBezTo>
                      <a:pt x="22" y="23"/>
                      <a:pt x="39" y="27"/>
                      <a:pt x="41" y="27"/>
                    </a:cubicBezTo>
                    <a:cubicBezTo>
                      <a:pt x="41" y="29"/>
                      <a:pt x="41" y="35"/>
                      <a:pt x="41" y="35"/>
                    </a:cubicBezTo>
                    <a:cubicBezTo>
                      <a:pt x="56" y="28"/>
                      <a:pt x="56" y="28"/>
                      <a:pt x="56" y="28"/>
                    </a:cubicBezTo>
                    <a:cubicBezTo>
                      <a:pt x="57" y="43"/>
                      <a:pt x="70" y="57"/>
                      <a:pt x="86" y="61"/>
                    </a:cubicBezTo>
                    <a:cubicBezTo>
                      <a:pt x="94" y="62"/>
                      <a:pt x="102" y="61"/>
                      <a:pt x="108" y="56"/>
                    </a:cubicBezTo>
                    <a:cubicBezTo>
                      <a:pt x="113" y="52"/>
                      <a:pt x="115" y="47"/>
                      <a:pt x="116" y="41"/>
                    </a:cubicBezTo>
                    <a:cubicBezTo>
                      <a:pt x="120" y="45"/>
                      <a:pt x="130" y="54"/>
                      <a:pt x="130" y="54"/>
                    </a:cubicBezTo>
                    <a:cubicBezTo>
                      <a:pt x="130" y="54"/>
                      <a:pt x="130" y="47"/>
                      <a:pt x="130" y="45"/>
                    </a:cubicBezTo>
                    <a:cubicBezTo>
                      <a:pt x="133" y="46"/>
                      <a:pt x="150" y="49"/>
                      <a:pt x="152" y="50"/>
                    </a:cubicBezTo>
                    <a:cubicBezTo>
                      <a:pt x="152" y="52"/>
                      <a:pt x="152" y="58"/>
                      <a:pt x="152" y="58"/>
                    </a:cubicBezTo>
                    <a:cubicBezTo>
                      <a:pt x="171" y="48"/>
                      <a:pt x="171" y="48"/>
                      <a:pt x="171" y="48"/>
                    </a:cubicBezTo>
                    <a:lnTo>
                      <a:pt x="152" y="31"/>
                    </a:lnTo>
                    <a:close/>
                    <a:moveTo>
                      <a:pt x="100" y="47"/>
                    </a:moveTo>
                    <a:cubicBezTo>
                      <a:pt x="97" y="49"/>
                      <a:pt x="92" y="50"/>
                      <a:pt x="87" y="49"/>
                    </a:cubicBezTo>
                    <a:cubicBezTo>
                      <a:pt x="76" y="47"/>
                      <a:pt x="67" y="37"/>
                      <a:pt x="67" y="27"/>
                    </a:cubicBezTo>
                    <a:cubicBezTo>
                      <a:pt x="67" y="23"/>
                      <a:pt x="69" y="19"/>
                      <a:pt x="72" y="16"/>
                    </a:cubicBezTo>
                    <a:cubicBezTo>
                      <a:pt x="76" y="13"/>
                      <a:pt x="81" y="12"/>
                      <a:pt x="86" y="13"/>
                    </a:cubicBezTo>
                    <a:cubicBezTo>
                      <a:pt x="97" y="15"/>
                      <a:pt x="105" y="25"/>
                      <a:pt x="105" y="36"/>
                    </a:cubicBezTo>
                    <a:cubicBezTo>
                      <a:pt x="105" y="40"/>
                      <a:pt x="103" y="44"/>
                      <a:pt x="100" y="47"/>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17" name="任意多边形 1182816"/>
              <p:cNvSpPr>
                <a:spLocks noEditPoints="1"/>
              </p:cNvSpPr>
              <p:nvPr/>
            </p:nvSpPr>
            <p:spPr>
              <a:xfrm>
                <a:off x="2230" y="2409"/>
                <a:ext cx="339" cy="122"/>
              </a:xfrm>
              <a:custGeom>
                <a:rect l="l" t="t" r="r" b="b"/>
                <a:pathLst>
                  <a:path w="171" h="62">
                    <a:moveTo>
                      <a:pt x="152" y="31"/>
                    </a:moveTo>
                    <a:cubicBezTo>
                      <a:pt x="152" y="31"/>
                      <a:pt x="152" y="37"/>
                      <a:pt x="152" y="39"/>
                    </a:cubicBezTo>
                    <a:cubicBezTo>
                      <a:pt x="148" y="39"/>
                      <a:pt x="132" y="35"/>
                      <a:pt x="129" y="35"/>
                    </a:cubicBezTo>
                    <a:cubicBezTo>
                      <a:pt x="129" y="33"/>
                      <a:pt x="129" y="27"/>
                      <a:pt x="129" y="27"/>
                    </a:cubicBezTo>
                    <a:cubicBezTo>
                      <a:pt x="129" y="27"/>
                      <a:pt x="119" y="32"/>
                      <a:pt x="116" y="33"/>
                    </a:cubicBezTo>
                    <a:cubicBezTo>
                      <a:pt x="114" y="19"/>
                      <a:pt x="102" y="5"/>
                      <a:pt x="86" y="2"/>
                    </a:cubicBezTo>
                    <a:cubicBezTo>
                      <a:pt x="78" y="0"/>
                      <a:pt x="70" y="2"/>
                      <a:pt x="64" y="7"/>
                    </a:cubicBezTo>
                    <a:cubicBezTo>
                      <a:pt x="59" y="10"/>
                      <a:pt x="56" y="16"/>
                      <a:pt x="56" y="22"/>
                    </a:cubicBezTo>
                    <a:cubicBezTo>
                      <a:pt x="41" y="8"/>
                      <a:pt x="41" y="8"/>
                      <a:pt x="41" y="8"/>
                    </a:cubicBezTo>
                    <a:cubicBezTo>
                      <a:pt x="41" y="8"/>
                      <a:pt x="41" y="15"/>
                      <a:pt x="41" y="17"/>
                    </a:cubicBezTo>
                    <a:cubicBezTo>
                      <a:pt x="37" y="16"/>
                      <a:pt x="21" y="13"/>
                      <a:pt x="18" y="12"/>
                    </a:cubicBezTo>
                    <a:cubicBezTo>
                      <a:pt x="18" y="10"/>
                      <a:pt x="18" y="4"/>
                      <a:pt x="18" y="4"/>
                    </a:cubicBezTo>
                    <a:cubicBezTo>
                      <a:pt x="16" y="6"/>
                      <a:pt x="16" y="6"/>
                      <a:pt x="16" y="6"/>
                    </a:cubicBezTo>
                    <a:cubicBezTo>
                      <a:pt x="0" y="14"/>
                      <a:pt x="0" y="14"/>
                      <a:pt x="0" y="14"/>
                    </a:cubicBezTo>
                    <a:cubicBezTo>
                      <a:pt x="18" y="31"/>
                      <a:pt x="18" y="31"/>
                      <a:pt x="18" y="31"/>
                    </a:cubicBezTo>
                    <a:cubicBezTo>
                      <a:pt x="18" y="31"/>
                      <a:pt x="18" y="24"/>
                      <a:pt x="18" y="22"/>
                    </a:cubicBezTo>
                    <a:cubicBezTo>
                      <a:pt x="22" y="23"/>
                      <a:pt x="38" y="26"/>
                      <a:pt x="41" y="27"/>
                    </a:cubicBezTo>
                    <a:cubicBezTo>
                      <a:pt x="41" y="29"/>
                      <a:pt x="41" y="35"/>
                      <a:pt x="41" y="35"/>
                    </a:cubicBezTo>
                    <a:cubicBezTo>
                      <a:pt x="56" y="27"/>
                      <a:pt x="56" y="27"/>
                      <a:pt x="56" y="27"/>
                    </a:cubicBezTo>
                    <a:cubicBezTo>
                      <a:pt x="57" y="43"/>
                      <a:pt x="70" y="57"/>
                      <a:pt x="86" y="60"/>
                    </a:cubicBezTo>
                    <a:cubicBezTo>
                      <a:pt x="94" y="62"/>
                      <a:pt x="102" y="60"/>
                      <a:pt x="108" y="56"/>
                    </a:cubicBezTo>
                    <a:cubicBezTo>
                      <a:pt x="112" y="52"/>
                      <a:pt x="115" y="47"/>
                      <a:pt x="116" y="41"/>
                    </a:cubicBezTo>
                    <a:cubicBezTo>
                      <a:pt x="119" y="44"/>
                      <a:pt x="129" y="53"/>
                      <a:pt x="129" y="53"/>
                    </a:cubicBezTo>
                    <a:cubicBezTo>
                      <a:pt x="129" y="53"/>
                      <a:pt x="129" y="47"/>
                      <a:pt x="129" y="45"/>
                    </a:cubicBezTo>
                    <a:cubicBezTo>
                      <a:pt x="133" y="46"/>
                      <a:pt x="149" y="49"/>
                      <a:pt x="152" y="49"/>
                    </a:cubicBezTo>
                    <a:cubicBezTo>
                      <a:pt x="152" y="51"/>
                      <a:pt x="152" y="57"/>
                      <a:pt x="152" y="57"/>
                    </a:cubicBezTo>
                    <a:cubicBezTo>
                      <a:pt x="171" y="48"/>
                      <a:pt x="171" y="48"/>
                      <a:pt x="171" y="48"/>
                    </a:cubicBezTo>
                    <a:lnTo>
                      <a:pt x="152" y="31"/>
                    </a:lnTo>
                    <a:close/>
                    <a:moveTo>
                      <a:pt x="100" y="46"/>
                    </a:moveTo>
                    <a:cubicBezTo>
                      <a:pt x="96" y="49"/>
                      <a:pt x="92" y="50"/>
                      <a:pt x="86" y="49"/>
                    </a:cubicBezTo>
                    <a:cubicBezTo>
                      <a:pt x="76" y="47"/>
                      <a:pt x="67" y="37"/>
                      <a:pt x="67" y="27"/>
                    </a:cubicBezTo>
                    <a:cubicBezTo>
                      <a:pt x="67" y="22"/>
                      <a:pt x="69" y="18"/>
                      <a:pt x="72" y="16"/>
                    </a:cubicBezTo>
                    <a:cubicBezTo>
                      <a:pt x="75" y="13"/>
                      <a:pt x="80" y="12"/>
                      <a:pt x="86" y="13"/>
                    </a:cubicBezTo>
                    <a:cubicBezTo>
                      <a:pt x="96" y="15"/>
                      <a:pt x="105" y="25"/>
                      <a:pt x="105" y="35"/>
                    </a:cubicBezTo>
                    <a:cubicBezTo>
                      <a:pt x="105" y="40"/>
                      <a:pt x="103" y="44"/>
                      <a:pt x="100" y="46"/>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182818" name="直接连接符 1182817"/>
            <p:cNvSpPr/>
            <p:nvPr/>
          </p:nvSpPr>
          <p:spPr>
            <a:xfrm flipH="1" flipV="1">
              <a:off x="1744" y="2040"/>
              <a:ext cx="58" cy="193"/>
            </a:xfrm>
            <a:prstGeom prst="line">
              <a:avLst/>
            </a:prstGeom>
            <a:ln w="1905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819" name="直接连接符 1182818"/>
            <p:cNvSpPr/>
            <p:nvPr/>
          </p:nvSpPr>
          <p:spPr>
            <a:xfrm flipV="1">
              <a:off x="1362" y="2066"/>
              <a:ext cx="91" cy="151"/>
            </a:xfrm>
            <a:prstGeom prst="line">
              <a:avLst/>
            </a:prstGeom>
            <a:ln w="1905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nvGrpSpPr>
            <p:cNvPr id="1182820" name="组合 1182819"/>
            <p:cNvGrpSpPr/>
            <p:nvPr/>
          </p:nvGrpSpPr>
          <p:grpSpPr>
            <a:xfrm>
              <a:off x="1409" y="1964"/>
              <a:ext cx="136" cy="118"/>
              <a:chOff x="2216" y="2230"/>
              <a:chExt cx="513" cy="410"/>
            </a:xfrm>
          </p:grpSpPr>
          <p:sp>
            <p:nvSpPr>
              <p:cNvPr id="1182821" name="任意多边形 1182820"/>
              <p:cNvSpPr/>
              <p:nvPr/>
            </p:nvSpPr>
            <p:spPr>
              <a:xfrm>
                <a:off x="2579" y="2286"/>
                <a:ext cx="150" cy="354"/>
              </a:xfrm>
              <a:custGeom>
                <a:rect l="l" t="t" r="r" b="b"/>
                <a:pathLst>
                  <a:path w="76" h="179">
                    <a:moveTo>
                      <a:pt x="75" y="6"/>
                    </a:moveTo>
                    <a:cubicBezTo>
                      <a:pt x="72" y="0"/>
                      <a:pt x="5" y="41"/>
                      <a:pt x="5" y="41"/>
                    </a:cubicBezTo>
                    <a:cubicBezTo>
                      <a:pt x="0" y="175"/>
                      <a:pt x="0" y="175"/>
                      <a:pt x="0" y="175"/>
                    </a:cubicBezTo>
                    <a:cubicBezTo>
                      <a:pt x="0" y="175"/>
                      <a:pt x="1" y="179"/>
                      <a:pt x="10" y="171"/>
                    </a:cubicBezTo>
                    <a:cubicBezTo>
                      <a:pt x="17" y="164"/>
                      <a:pt x="63" y="127"/>
                      <a:pt x="72" y="117"/>
                    </a:cubicBezTo>
                    <a:cubicBezTo>
                      <a:pt x="76" y="114"/>
                      <a:pt x="76" y="111"/>
                      <a:pt x="76" y="103"/>
                    </a:cubicBezTo>
                    <a:cubicBezTo>
                      <a:pt x="76" y="16"/>
                      <a:pt x="76" y="16"/>
                      <a:pt x="76" y="16"/>
                    </a:cubicBezTo>
                    <a:cubicBezTo>
                      <a:pt x="76" y="7"/>
                      <a:pt x="76" y="6"/>
                      <a:pt x="75" y="6"/>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22" name="任意多边形 1182821"/>
              <p:cNvSpPr/>
              <p:nvPr/>
            </p:nvSpPr>
            <p:spPr>
              <a:xfrm>
                <a:off x="2216" y="2230"/>
                <a:ext cx="507" cy="143"/>
              </a:xfrm>
              <a:custGeom>
                <a:rect l="l" t="t" r="r" b="b"/>
                <a:pathLst>
                  <a:path w="256" h="72">
                    <a:moveTo>
                      <a:pt x="256" y="31"/>
                    </a:moveTo>
                    <a:cubicBezTo>
                      <a:pt x="189" y="72"/>
                      <a:pt x="189" y="72"/>
                      <a:pt x="189" y="72"/>
                    </a:cubicBezTo>
                    <a:cubicBezTo>
                      <a:pt x="77" y="53"/>
                      <a:pt x="16" y="41"/>
                      <a:pt x="7" y="39"/>
                    </a:cubicBezTo>
                    <a:cubicBezTo>
                      <a:pt x="2" y="38"/>
                      <a:pt x="1" y="44"/>
                      <a:pt x="1" y="44"/>
                    </a:cubicBezTo>
                    <a:cubicBezTo>
                      <a:pt x="1" y="44"/>
                      <a:pt x="0" y="39"/>
                      <a:pt x="4" y="36"/>
                    </a:cubicBezTo>
                    <a:cubicBezTo>
                      <a:pt x="7" y="34"/>
                      <a:pt x="64" y="6"/>
                      <a:pt x="72" y="1"/>
                    </a:cubicBezTo>
                    <a:cubicBezTo>
                      <a:pt x="75" y="0"/>
                      <a:pt x="76" y="0"/>
                      <a:pt x="76" y="0"/>
                    </a:cubicBezTo>
                    <a:cubicBezTo>
                      <a:pt x="76" y="0"/>
                      <a:pt x="246" y="28"/>
                      <a:pt x="248" y="29"/>
                    </a:cubicBezTo>
                    <a:cubicBezTo>
                      <a:pt x="255" y="30"/>
                      <a:pt x="256" y="31"/>
                      <a:pt x="256" y="31"/>
                    </a:cubicBezTo>
                    <a:close/>
                  </a:path>
                </a:pathLst>
              </a:custGeom>
              <a:solidFill>
                <a:srgbClr val="44648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23" name="任意多边形 1182822"/>
              <p:cNvSpPr/>
              <p:nvPr/>
            </p:nvSpPr>
            <p:spPr>
              <a:xfrm>
                <a:off x="2573" y="2290"/>
                <a:ext cx="156" cy="99"/>
              </a:xfrm>
              <a:custGeom>
                <a:rect l="l" t="t" r="r" b="b"/>
                <a:pathLst>
                  <a:path w="79" h="50">
                    <a:moveTo>
                      <a:pt x="0" y="41"/>
                    </a:moveTo>
                    <a:cubicBezTo>
                      <a:pt x="0" y="41"/>
                      <a:pt x="71" y="1"/>
                      <a:pt x="74" y="0"/>
                    </a:cubicBezTo>
                    <a:cubicBezTo>
                      <a:pt x="78" y="1"/>
                      <a:pt x="79" y="3"/>
                      <a:pt x="79" y="6"/>
                    </a:cubicBezTo>
                    <a:cubicBezTo>
                      <a:pt x="7" y="50"/>
                      <a:pt x="7" y="50"/>
                      <a:pt x="7" y="50"/>
                    </a:cubicBezTo>
                    <a:lnTo>
                      <a:pt x="0" y="41"/>
                    </a:ln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24" name="任意多边形 1182823"/>
              <p:cNvSpPr/>
              <p:nvPr/>
            </p:nvSpPr>
            <p:spPr>
              <a:xfrm>
                <a:off x="2216" y="2305"/>
                <a:ext cx="377" cy="333"/>
              </a:xfrm>
              <a:custGeom>
                <a:rect l="l" t="t" r="r" b="b"/>
                <a:pathLst>
                  <a:path w="190" h="168">
                    <a:moveTo>
                      <a:pt x="184" y="32"/>
                    </a:moveTo>
                    <a:cubicBezTo>
                      <a:pt x="77" y="14"/>
                      <a:pt x="16" y="3"/>
                      <a:pt x="7" y="1"/>
                    </a:cubicBezTo>
                    <a:cubicBezTo>
                      <a:pt x="0" y="0"/>
                      <a:pt x="0" y="5"/>
                      <a:pt x="0" y="5"/>
                    </a:cubicBezTo>
                    <a:cubicBezTo>
                      <a:pt x="0" y="5"/>
                      <a:pt x="0" y="104"/>
                      <a:pt x="0" y="115"/>
                    </a:cubicBezTo>
                    <a:cubicBezTo>
                      <a:pt x="0" y="126"/>
                      <a:pt x="2" y="127"/>
                      <a:pt x="7" y="129"/>
                    </a:cubicBezTo>
                    <a:cubicBezTo>
                      <a:pt x="10" y="129"/>
                      <a:pt x="145" y="158"/>
                      <a:pt x="178" y="165"/>
                    </a:cubicBezTo>
                    <a:cubicBezTo>
                      <a:pt x="190" y="168"/>
                      <a:pt x="189" y="161"/>
                      <a:pt x="189" y="158"/>
                    </a:cubicBezTo>
                    <a:cubicBezTo>
                      <a:pt x="189" y="158"/>
                      <a:pt x="189" y="48"/>
                      <a:pt x="189" y="41"/>
                    </a:cubicBezTo>
                    <a:cubicBezTo>
                      <a:pt x="189" y="37"/>
                      <a:pt x="186" y="33"/>
                      <a:pt x="184" y="32"/>
                    </a:cubicBezTo>
                    <a:close/>
                  </a:path>
                </a:pathLst>
              </a:custGeom>
              <a:solidFill>
                <a:srgbClr val="8AA5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25" name="任意多边形 1182824"/>
              <p:cNvSpPr/>
              <p:nvPr/>
            </p:nvSpPr>
            <p:spPr>
              <a:xfrm>
                <a:off x="2228" y="2317"/>
                <a:ext cx="351" cy="306"/>
              </a:xfrm>
              <a:custGeom>
                <a:rect l="l" t="t" r="r" b="b"/>
                <a:pathLst>
                  <a:path w="177" h="154">
                    <a:moveTo>
                      <a:pt x="171" y="31"/>
                    </a:moveTo>
                    <a:cubicBezTo>
                      <a:pt x="71" y="13"/>
                      <a:pt x="15" y="3"/>
                      <a:pt x="6" y="1"/>
                    </a:cubicBezTo>
                    <a:cubicBezTo>
                      <a:pt x="0" y="0"/>
                      <a:pt x="0" y="5"/>
                      <a:pt x="0" y="5"/>
                    </a:cubicBezTo>
                    <a:cubicBezTo>
                      <a:pt x="0" y="5"/>
                      <a:pt x="0" y="93"/>
                      <a:pt x="0" y="104"/>
                    </a:cubicBezTo>
                    <a:cubicBezTo>
                      <a:pt x="0" y="114"/>
                      <a:pt x="2" y="115"/>
                      <a:pt x="6" y="116"/>
                    </a:cubicBezTo>
                    <a:cubicBezTo>
                      <a:pt x="9" y="117"/>
                      <a:pt x="135" y="144"/>
                      <a:pt x="166" y="151"/>
                    </a:cubicBezTo>
                    <a:cubicBezTo>
                      <a:pt x="177" y="154"/>
                      <a:pt x="175" y="146"/>
                      <a:pt x="176" y="143"/>
                    </a:cubicBezTo>
                    <a:cubicBezTo>
                      <a:pt x="176" y="143"/>
                      <a:pt x="175" y="45"/>
                      <a:pt x="175" y="39"/>
                    </a:cubicBezTo>
                    <a:cubicBezTo>
                      <a:pt x="175" y="35"/>
                      <a:pt x="175" y="31"/>
                      <a:pt x="171" y="31"/>
                    </a:cubicBez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26" name="任意多边形 1182825"/>
              <p:cNvSpPr>
                <a:spLocks noEditPoints="1"/>
              </p:cNvSpPr>
              <p:nvPr/>
            </p:nvSpPr>
            <p:spPr>
              <a:xfrm>
                <a:off x="2226" y="2317"/>
                <a:ext cx="353" cy="302"/>
              </a:xfrm>
              <a:custGeom>
                <a:rect l="l" t="t" r="r" b="b"/>
                <a:pathLst>
                  <a:path w="178" h="152">
                    <a:moveTo>
                      <a:pt x="2" y="2"/>
                    </a:moveTo>
                    <a:cubicBezTo>
                      <a:pt x="1" y="3"/>
                      <a:pt x="0" y="5"/>
                      <a:pt x="0" y="5"/>
                    </a:cubicBezTo>
                    <a:cubicBezTo>
                      <a:pt x="0" y="5"/>
                      <a:pt x="0" y="104"/>
                      <a:pt x="0" y="104"/>
                    </a:cubicBezTo>
                    <a:cubicBezTo>
                      <a:pt x="0" y="114"/>
                      <a:pt x="2" y="115"/>
                      <a:pt x="7" y="117"/>
                    </a:cubicBezTo>
                    <a:cubicBezTo>
                      <a:pt x="8" y="117"/>
                      <a:pt x="31" y="122"/>
                      <a:pt x="69" y="130"/>
                    </a:cubicBezTo>
                    <a:cubicBezTo>
                      <a:pt x="167" y="151"/>
                      <a:pt x="167" y="151"/>
                      <a:pt x="167" y="151"/>
                    </a:cubicBezTo>
                    <a:cubicBezTo>
                      <a:pt x="169" y="152"/>
                      <a:pt x="173" y="152"/>
                      <a:pt x="174" y="151"/>
                    </a:cubicBezTo>
                    <a:cubicBezTo>
                      <a:pt x="178" y="149"/>
                      <a:pt x="177" y="144"/>
                      <a:pt x="177" y="143"/>
                    </a:cubicBezTo>
                    <a:cubicBezTo>
                      <a:pt x="177" y="143"/>
                      <a:pt x="177" y="39"/>
                      <a:pt x="177" y="39"/>
                    </a:cubicBezTo>
                    <a:cubicBezTo>
                      <a:pt x="177" y="35"/>
                      <a:pt x="176" y="31"/>
                      <a:pt x="172" y="30"/>
                    </a:cubicBezTo>
                    <a:cubicBezTo>
                      <a:pt x="172" y="30"/>
                      <a:pt x="172" y="30"/>
                      <a:pt x="172" y="30"/>
                    </a:cubicBezTo>
                    <a:cubicBezTo>
                      <a:pt x="8" y="1"/>
                      <a:pt x="8" y="1"/>
                      <a:pt x="8" y="1"/>
                    </a:cubicBezTo>
                    <a:cubicBezTo>
                      <a:pt x="5" y="0"/>
                      <a:pt x="4" y="1"/>
                      <a:pt x="2" y="2"/>
                    </a:cubicBezTo>
                    <a:close/>
                    <a:moveTo>
                      <a:pt x="167" y="150"/>
                    </a:moveTo>
                    <a:cubicBezTo>
                      <a:pt x="167" y="150"/>
                      <a:pt x="69" y="129"/>
                      <a:pt x="69" y="129"/>
                    </a:cubicBezTo>
                    <a:cubicBezTo>
                      <a:pt x="37" y="122"/>
                      <a:pt x="9" y="116"/>
                      <a:pt x="8" y="115"/>
                    </a:cubicBezTo>
                    <a:cubicBezTo>
                      <a:pt x="3" y="114"/>
                      <a:pt x="2" y="113"/>
                      <a:pt x="2" y="104"/>
                    </a:cubicBezTo>
                    <a:cubicBezTo>
                      <a:pt x="2" y="5"/>
                      <a:pt x="2" y="5"/>
                      <a:pt x="2" y="5"/>
                    </a:cubicBezTo>
                    <a:cubicBezTo>
                      <a:pt x="2" y="5"/>
                      <a:pt x="2" y="4"/>
                      <a:pt x="3" y="3"/>
                    </a:cubicBezTo>
                    <a:cubicBezTo>
                      <a:pt x="4" y="2"/>
                      <a:pt x="5" y="2"/>
                      <a:pt x="7" y="2"/>
                    </a:cubicBezTo>
                    <a:cubicBezTo>
                      <a:pt x="172" y="31"/>
                      <a:pt x="172" y="31"/>
                      <a:pt x="172" y="31"/>
                    </a:cubicBezTo>
                    <a:cubicBezTo>
                      <a:pt x="175" y="32"/>
                      <a:pt x="176" y="34"/>
                      <a:pt x="176" y="39"/>
                    </a:cubicBezTo>
                    <a:cubicBezTo>
                      <a:pt x="176" y="143"/>
                      <a:pt x="176" y="143"/>
                      <a:pt x="176" y="143"/>
                    </a:cubicBezTo>
                    <a:cubicBezTo>
                      <a:pt x="176" y="143"/>
                      <a:pt x="176" y="148"/>
                      <a:pt x="174" y="150"/>
                    </a:cubicBezTo>
                    <a:cubicBezTo>
                      <a:pt x="172" y="151"/>
                      <a:pt x="169" y="151"/>
                      <a:pt x="167" y="150"/>
                    </a:cubicBezTo>
                    <a:close/>
                  </a:path>
                </a:pathLst>
              </a:custGeom>
              <a:solidFill>
                <a:srgbClr val="2B4F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27" name="任意多边形 1182826"/>
              <p:cNvSpPr>
                <a:spLocks noEditPoints="1"/>
              </p:cNvSpPr>
              <p:nvPr/>
            </p:nvSpPr>
            <p:spPr>
              <a:xfrm>
                <a:off x="2307" y="2254"/>
                <a:ext cx="325" cy="91"/>
              </a:xfrm>
              <a:custGeom>
                <a:rect l="l" t="t" r="r" b="b"/>
                <a:pathLst>
                  <a:path w="325" h="91">
                    <a:moveTo>
                      <a:pt x="282" y="51"/>
                    </a:moveTo>
                    <a:lnTo>
                      <a:pt x="325" y="32"/>
                    </a:lnTo>
                    <a:lnTo>
                      <a:pt x="276" y="24"/>
                    </a:lnTo>
                    <a:lnTo>
                      <a:pt x="262" y="30"/>
                    </a:lnTo>
                    <a:lnTo>
                      <a:pt x="171" y="14"/>
                    </a:lnTo>
                    <a:lnTo>
                      <a:pt x="185" y="8"/>
                    </a:lnTo>
                    <a:lnTo>
                      <a:pt x="135" y="0"/>
                    </a:lnTo>
                    <a:lnTo>
                      <a:pt x="89" y="20"/>
                    </a:lnTo>
                    <a:lnTo>
                      <a:pt x="127" y="26"/>
                    </a:lnTo>
                    <a:lnTo>
                      <a:pt x="149" y="44"/>
                    </a:lnTo>
                    <a:lnTo>
                      <a:pt x="84" y="46"/>
                    </a:lnTo>
                    <a:lnTo>
                      <a:pt x="44" y="40"/>
                    </a:lnTo>
                    <a:lnTo>
                      <a:pt x="0" y="59"/>
                    </a:lnTo>
                    <a:lnTo>
                      <a:pt x="50" y="67"/>
                    </a:lnTo>
                    <a:lnTo>
                      <a:pt x="66" y="61"/>
                    </a:lnTo>
                    <a:lnTo>
                      <a:pt x="157" y="75"/>
                    </a:lnTo>
                    <a:lnTo>
                      <a:pt x="141" y="83"/>
                    </a:lnTo>
                    <a:lnTo>
                      <a:pt x="193" y="91"/>
                    </a:lnTo>
                    <a:lnTo>
                      <a:pt x="236" y="71"/>
                    </a:lnTo>
                    <a:lnTo>
                      <a:pt x="194" y="65"/>
                    </a:lnTo>
                    <a:lnTo>
                      <a:pt x="175" y="48"/>
                    </a:lnTo>
                    <a:lnTo>
                      <a:pt x="242" y="44"/>
                    </a:lnTo>
                    <a:lnTo>
                      <a:pt x="282" y="51"/>
                    </a:lnTo>
                    <a:close/>
                    <a:moveTo>
                      <a:pt x="179" y="67"/>
                    </a:moveTo>
                    <a:lnTo>
                      <a:pt x="171" y="69"/>
                    </a:lnTo>
                    <a:lnTo>
                      <a:pt x="80" y="55"/>
                    </a:lnTo>
                    <a:lnTo>
                      <a:pt x="89" y="51"/>
                    </a:lnTo>
                    <a:lnTo>
                      <a:pt x="155" y="48"/>
                    </a:lnTo>
                    <a:lnTo>
                      <a:pt x="179" y="67"/>
                    </a:lnTo>
                    <a:close/>
                    <a:moveTo>
                      <a:pt x="147" y="26"/>
                    </a:moveTo>
                    <a:lnTo>
                      <a:pt x="157" y="20"/>
                    </a:lnTo>
                    <a:lnTo>
                      <a:pt x="248" y="36"/>
                    </a:lnTo>
                    <a:lnTo>
                      <a:pt x="238" y="40"/>
                    </a:lnTo>
                    <a:lnTo>
                      <a:pt x="169" y="42"/>
                    </a:lnTo>
                    <a:lnTo>
                      <a:pt x="147" y="26"/>
                    </a:ln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28" name="任意多边形 1182827"/>
              <p:cNvSpPr>
                <a:spLocks noEditPoints="1"/>
              </p:cNvSpPr>
              <p:nvPr/>
            </p:nvSpPr>
            <p:spPr>
              <a:xfrm>
                <a:off x="2301" y="2248"/>
                <a:ext cx="325" cy="91"/>
              </a:xfrm>
              <a:custGeom>
                <a:rect l="l" t="t" r="r" b="b"/>
                <a:pathLst>
                  <a:path w="325" h="91">
                    <a:moveTo>
                      <a:pt x="282" y="50"/>
                    </a:moveTo>
                    <a:lnTo>
                      <a:pt x="325" y="30"/>
                    </a:lnTo>
                    <a:lnTo>
                      <a:pt x="276" y="22"/>
                    </a:lnTo>
                    <a:lnTo>
                      <a:pt x="260" y="28"/>
                    </a:lnTo>
                    <a:lnTo>
                      <a:pt x="169" y="14"/>
                    </a:lnTo>
                    <a:lnTo>
                      <a:pt x="185" y="8"/>
                    </a:lnTo>
                    <a:lnTo>
                      <a:pt x="133" y="0"/>
                    </a:lnTo>
                    <a:lnTo>
                      <a:pt x="90" y="20"/>
                    </a:lnTo>
                    <a:lnTo>
                      <a:pt x="125" y="26"/>
                    </a:lnTo>
                    <a:lnTo>
                      <a:pt x="149" y="44"/>
                    </a:lnTo>
                    <a:lnTo>
                      <a:pt x="82" y="46"/>
                    </a:lnTo>
                    <a:lnTo>
                      <a:pt x="44" y="40"/>
                    </a:lnTo>
                    <a:lnTo>
                      <a:pt x="0" y="59"/>
                    </a:lnTo>
                    <a:lnTo>
                      <a:pt x="50" y="67"/>
                    </a:lnTo>
                    <a:lnTo>
                      <a:pt x="66" y="61"/>
                    </a:lnTo>
                    <a:lnTo>
                      <a:pt x="157" y="75"/>
                    </a:lnTo>
                    <a:lnTo>
                      <a:pt x="141" y="83"/>
                    </a:lnTo>
                    <a:lnTo>
                      <a:pt x="191" y="91"/>
                    </a:lnTo>
                    <a:lnTo>
                      <a:pt x="236" y="71"/>
                    </a:lnTo>
                    <a:lnTo>
                      <a:pt x="195" y="63"/>
                    </a:lnTo>
                    <a:lnTo>
                      <a:pt x="173" y="48"/>
                    </a:lnTo>
                    <a:lnTo>
                      <a:pt x="242" y="44"/>
                    </a:lnTo>
                    <a:lnTo>
                      <a:pt x="282" y="50"/>
                    </a:lnTo>
                    <a:close/>
                    <a:moveTo>
                      <a:pt x="177" y="65"/>
                    </a:moveTo>
                    <a:lnTo>
                      <a:pt x="171" y="69"/>
                    </a:lnTo>
                    <a:lnTo>
                      <a:pt x="78" y="55"/>
                    </a:lnTo>
                    <a:lnTo>
                      <a:pt x="88" y="50"/>
                    </a:lnTo>
                    <a:lnTo>
                      <a:pt x="155" y="48"/>
                    </a:lnTo>
                    <a:lnTo>
                      <a:pt x="177" y="65"/>
                    </a:lnTo>
                    <a:close/>
                    <a:moveTo>
                      <a:pt x="145" y="24"/>
                    </a:moveTo>
                    <a:lnTo>
                      <a:pt x="157" y="20"/>
                    </a:lnTo>
                    <a:lnTo>
                      <a:pt x="248" y="34"/>
                    </a:lnTo>
                    <a:lnTo>
                      <a:pt x="238" y="38"/>
                    </a:lnTo>
                    <a:lnTo>
                      <a:pt x="167" y="42"/>
                    </a:lnTo>
                    <a:lnTo>
                      <a:pt x="145"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29" name="任意多边形 1182828"/>
              <p:cNvSpPr>
                <a:spLocks noEditPoints="1"/>
              </p:cNvSpPr>
              <p:nvPr/>
            </p:nvSpPr>
            <p:spPr>
              <a:xfrm>
                <a:off x="2236" y="2414"/>
                <a:ext cx="339" cy="123"/>
              </a:xfrm>
              <a:custGeom>
                <a:rect l="l" t="t" r="r" b="b"/>
                <a:pathLst>
                  <a:path w="171" h="62">
                    <a:moveTo>
                      <a:pt x="152" y="31"/>
                    </a:moveTo>
                    <a:cubicBezTo>
                      <a:pt x="152" y="31"/>
                      <a:pt x="152" y="38"/>
                      <a:pt x="152" y="40"/>
                    </a:cubicBezTo>
                    <a:cubicBezTo>
                      <a:pt x="148" y="39"/>
                      <a:pt x="132" y="36"/>
                      <a:pt x="130" y="35"/>
                    </a:cubicBezTo>
                    <a:cubicBezTo>
                      <a:pt x="130" y="33"/>
                      <a:pt x="130" y="27"/>
                      <a:pt x="130" y="27"/>
                    </a:cubicBezTo>
                    <a:cubicBezTo>
                      <a:pt x="130" y="27"/>
                      <a:pt x="120" y="32"/>
                      <a:pt x="116" y="34"/>
                    </a:cubicBezTo>
                    <a:cubicBezTo>
                      <a:pt x="115" y="19"/>
                      <a:pt x="102" y="5"/>
                      <a:pt x="87" y="2"/>
                    </a:cubicBezTo>
                    <a:cubicBezTo>
                      <a:pt x="78" y="0"/>
                      <a:pt x="70" y="2"/>
                      <a:pt x="64" y="7"/>
                    </a:cubicBezTo>
                    <a:cubicBezTo>
                      <a:pt x="60" y="11"/>
                      <a:pt x="57" y="16"/>
                      <a:pt x="56" y="22"/>
                    </a:cubicBezTo>
                    <a:cubicBezTo>
                      <a:pt x="41" y="9"/>
                      <a:pt x="41" y="9"/>
                      <a:pt x="41" y="9"/>
                    </a:cubicBezTo>
                    <a:cubicBezTo>
                      <a:pt x="41" y="9"/>
                      <a:pt x="41" y="15"/>
                      <a:pt x="41" y="17"/>
                    </a:cubicBezTo>
                    <a:cubicBezTo>
                      <a:pt x="37" y="16"/>
                      <a:pt x="21" y="13"/>
                      <a:pt x="19" y="13"/>
                    </a:cubicBezTo>
                    <a:cubicBezTo>
                      <a:pt x="19" y="11"/>
                      <a:pt x="19" y="5"/>
                      <a:pt x="19" y="5"/>
                    </a:cubicBezTo>
                    <a:cubicBezTo>
                      <a:pt x="16" y="6"/>
                      <a:pt x="16" y="6"/>
                      <a:pt x="16" y="6"/>
                    </a:cubicBezTo>
                    <a:cubicBezTo>
                      <a:pt x="0" y="14"/>
                      <a:pt x="0" y="14"/>
                      <a:pt x="0" y="14"/>
                    </a:cubicBezTo>
                    <a:cubicBezTo>
                      <a:pt x="19" y="31"/>
                      <a:pt x="19" y="31"/>
                      <a:pt x="19" y="31"/>
                    </a:cubicBezTo>
                    <a:cubicBezTo>
                      <a:pt x="19" y="31"/>
                      <a:pt x="19" y="25"/>
                      <a:pt x="19" y="23"/>
                    </a:cubicBezTo>
                    <a:cubicBezTo>
                      <a:pt x="22" y="23"/>
                      <a:pt x="39" y="27"/>
                      <a:pt x="41" y="27"/>
                    </a:cubicBezTo>
                    <a:cubicBezTo>
                      <a:pt x="41" y="29"/>
                      <a:pt x="41" y="35"/>
                      <a:pt x="41" y="35"/>
                    </a:cubicBezTo>
                    <a:cubicBezTo>
                      <a:pt x="56" y="28"/>
                      <a:pt x="56" y="28"/>
                      <a:pt x="56" y="28"/>
                    </a:cubicBezTo>
                    <a:cubicBezTo>
                      <a:pt x="57" y="43"/>
                      <a:pt x="70" y="57"/>
                      <a:pt x="86" y="61"/>
                    </a:cubicBezTo>
                    <a:cubicBezTo>
                      <a:pt x="94" y="62"/>
                      <a:pt x="102" y="61"/>
                      <a:pt x="108" y="56"/>
                    </a:cubicBezTo>
                    <a:cubicBezTo>
                      <a:pt x="113" y="52"/>
                      <a:pt x="115" y="47"/>
                      <a:pt x="116" y="41"/>
                    </a:cubicBezTo>
                    <a:cubicBezTo>
                      <a:pt x="120" y="45"/>
                      <a:pt x="130" y="54"/>
                      <a:pt x="130" y="54"/>
                    </a:cubicBezTo>
                    <a:cubicBezTo>
                      <a:pt x="130" y="54"/>
                      <a:pt x="130" y="47"/>
                      <a:pt x="130" y="45"/>
                    </a:cubicBezTo>
                    <a:cubicBezTo>
                      <a:pt x="133" y="46"/>
                      <a:pt x="150" y="49"/>
                      <a:pt x="152" y="50"/>
                    </a:cubicBezTo>
                    <a:cubicBezTo>
                      <a:pt x="152" y="52"/>
                      <a:pt x="152" y="58"/>
                      <a:pt x="152" y="58"/>
                    </a:cubicBezTo>
                    <a:cubicBezTo>
                      <a:pt x="171" y="48"/>
                      <a:pt x="171" y="48"/>
                      <a:pt x="171" y="48"/>
                    </a:cubicBezTo>
                    <a:lnTo>
                      <a:pt x="152" y="31"/>
                    </a:lnTo>
                    <a:close/>
                    <a:moveTo>
                      <a:pt x="100" y="47"/>
                    </a:moveTo>
                    <a:cubicBezTo>
                      <a:pt x="97" y="49"/>
                      <a:pt x="92" y="50"/>
                      <a:pt x="87" y="49"/>
                    </a:cubicBezTo>
                    <a:cubicBezTo>
                      <a:pt x="76" y="47"/>
                      <a:pt x="67" y="37"/>
                      <a:pt x="67" y="27"/>
                    </a:cubicBezTo>
                    <a:cubicBezTo>
                      <a:pt x="67" y="23"/>
                      <a:pt x="69" y="19"/>
                      <a:pt x="72" y="16"/>
                    </a:cubicBezTo>
                    <a:cubicBezTo>
                      <a:pt x="76" y="13"/>
                      <a:pt x="81" y="12"/>
                      <a:pt x="86" y="13"/>
                    </a:cubicBezTo>
                    <a:cubicBezTo>
                      <a:pt x="97" y="15"/>
                      <a:pt x="105" y="25"/>
                      <a:pt x="105" y="36"/>
                    </a:cubicBezTo>
                    <a:cubicBezTo>
                      <a:pt x="105" y="40"/>
                      <a:pt x="103" y="44"/>
                      <a:pt x="100" y="47"/>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30" name="任意多边形 1182829"/>
              <p:cNvSpPr>
                <a:spLocks noEditPoints="1"/>
              </p:cNvSpPr>
              <p:nvPr/>
            </p:nvSpPr>
            <p:spPr>
              <a:xfrm>
                <a:off x="2230" y="2409"/>
                <a:ext cx="339" cy="122"/>
              </a:xfrm>
              <a:custGeom>
                <a:rect l="l" t="t" r="r" b="b"/>
                <a:pathLst>
                  <a:path w="171" h="62">
                    <a:moveTo>
                      <a:pt x="152" y="31"/>
                    </a:moveTo>
                    <a:cubicBezTo>
                      <a:pt x="152" y="31"/>
                      <a:pt x="152" y="37"/>
                      <a:pt x="152" y="39"/>
                    </a:cubicBezTo>
                    <a:cubicBezTo>
                      <a:pt x="148" y="39"/>
                      <a:pt x="132" y="35"/>
                      <a:pt x="129" y="35"/>
                    </a:cubicBezTo>
                    <a:cubicBezTo>
                      <a:pt x="129" y="33"/>
                      <a:pt x="129" y="27"/>
                      <a:pt x="129" y="27"/>
                    </a:cubicBezTo>
                    <a:cubicBezTo>
                      <a:pt x="129" y="27"/>
                      <a:pt x="119" y="32"/>
                      <a:pt x="116" y="33"/>
                    </a:cubicBezTo>
                    <a:cubicBezTo>
                      <a:pt x="114" y="19"/>
                      <a:pt x="102" y="5"/>
                      <a:pt x="86" y="2"/>
                    </a:cubicBezTo>
                    <a:cubicBezTo>
                      <a:pt x="78" y="0"/>
                      <a:pt x="70" y="2"/>
                      <a:pt x="64" y="7"/>
                    </a:cubicBezTo>
                    <a:cubicBezTo>
                      <a:pt x="59" y="10"/>
                      <a:pt x="56" y="16"/>
                      <a:pt x="56" y="22"/>
                    </a:cubicBezTo>
                    <a:cubicBezTo>
                      <a:pt x="41" y="8"/>
                      <a:pt x="41" y="8"/>
                      <a:pt x="41" y="8"/>
                    </a:cubicBezTo>
                    <a:cubicBezTo>
                      <a:pt x="41" y="8"/>
                      <a:pt x="41" y="15"/>
                      <a:pt x="41" y="17"/>
                    </a:cubicBezTo>
                    <a:cubicBezTo>
                      <a:pt x="37" y="16"/>
                      <a:pt x="21" y="13"/>
                      <a:pt x="18" y="12"/>
                    </a:cubicBezTo>
                    <a:cubicBezTo>
                      <a:pt x="18" y="10"/>
                      <a:pt x="18" y="4"/>
                      <a:pt x="18" y="4"/>
                    </a:cubicBezTo>
                    <a:cubicBezTo>
                      <a:pt x="16" y="6"/>
                      <a:pt x="16" y="6"/>
                      <a:pt x="16" y="6"/>
                    </a:cubicBezTo>
                    <a:cubicBezTo>
                      <a:pt x="0" y="14"/>
                      <a:pt x="0" y="14"/>
                      <a:pt x="0" y="14"/>
                    </a:cubicBezTo>
                    <a:cubicBezTo>
                      <a:pt x="18" y="31"/>
                      <a:pt x="18" y="31"/>
                      <a:pt x="18" y="31"/>
                    </a:cubicBezTo>
                    <a:cubicBezTo>
                      <a:pt x="18" y="31"/>
                      <a:pt x="18" y="24"/>
                      <a:pt x="18" y="22"/>
                    </a:cubicBezTo>
                    <a:cubicBezTo>
                      <a:pt x="22" y="23"/>
                      <a:pt x="38" y="26"/>
                      <a:pt x="41" y="27"/>
                    </a:cubicBezTo>
                    <a:cubicBezTo>
                      <a:pt x="41" y="29"/>
                      <a:pt x="41" y="35"/>
                      <a:pt x="41" y="35"/>
                    </a:cubicBezTo>
                    <a:cubicBezTo>
                      <a:pt x="56" y="27"/>
                      <a:pt x="56" y="27"/>
                      <a:pt x="56" y="27"/>
                    </a:cubicBezTo>
                    <a:cubicBezTo>
                      <a:pt x="57" y="43"/>
                      <a:pt x="70" y="57"/>
                      <a:pt x="86" y="60"/>
                    </a:cubicBezTo>
                    <a:cubicBezTo>
                      <a:pt x="94" y="62"/>
                      <a:pt x="102" y="60"/>
                      <a:pt x="108" y="56"/>
                    </a:cubicBezTo>
                    <a:cubicBezTo>
                      <a:pt x="112" y="52"/>
                      <a:pt x="115" y="47"/>
                      <a:pt x="116" y="41"/>
                    </a:cubicBezTo>
                    <a:cubicBezTo>
                      <a:pt x="119" y="44"/>
                      <a:pt x="129" y="53"/>
                      <a:pt x="129" y="53"/>
                    </a:cubicBezTo>
                    <a:cubicBezTo>
                      <a:pt x="129" y="53"/>
                      <a:pt x="129" y="47"/>
                      <a:pt x="129" y="45"/>
                    </a:cubicBezTo>
                    <a:cubicBezTo>
                      <a:pt x="133" y="46"/>
                      <a:pt x="149" y="49"/>
                      <a:pt x="152" y="49"/>
                    </a:cubicBezTo>
                    <a:cubicBezTo>
                      <a:pt x="152" y="51"/>
                      <a:pt x="152" y="57"/>
                      <a:pt x="152" y="57"/>
                    </a:cubicBezTo>
                    <a:cubicBezTo>
                      <a:pt x="171" y="48"/>
                      <a:pt x="171" y="48"/>
                      <a:pt x="171" y="48"/>
                    </a:cubicBezTo>
                    <a:lnTo>
                      <a:pt x="152" y="31"/>
                    </a:lnTo>
                    <a:close/>
                    <a:moveTo>
                      <a:pt x="100" y="46"/>
                    </a:moveTo>
                    <a:cubicBezTo>
                      <a:pt x="96" y="49"/>
                      <a:pt x="92" y="50"/>
                      <a:pt x="86" y="49"/>
                    </a:cubicBezTo>
                    <a:cubicBezTo>
                      <a:pt x="76" y="47"/>
                      <a:pt x="67" y="37"/>
                      <a:pt x="67" y="27"/>
                    </a:cubicBezTo>
                    <a:cubicBezTo>
                      <a:pt x="67" y="22"/>
                      <a:pt x="69" y="18"/>
                      <a:pt x="72" y="16"/>
                    </a:cubicBezTo>
                    <a:cubicBezTo>
                      <a:pt x="75" y="13"/>
                      <a:pt x="80" y="12"/>
                      <a:pt x="86" y="13"/>
                    </a:cubicBezTo>
                    <a:cubicBezTo>
                      <a:pt x="96" y="15"/>
                      <a:pt x="105" y="25"/>
                      <a:pt x="105" y="35"/>
                    </a:cubicBezTo>
                    <a:cubicBezTo>
                      <a:pt x="105" y="40"/>
                      <a:pt x="103" y="44"/>
                      <a:pt x="100" y="46"/>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2831" name="组合 1182830"/>
            <p:cNvGrpSpPr/>
            <p:nvPr/>
          </p:nvGrpSpPr>
          <p:grpSpPr>
            <a:xfrm>
              <a:off x="1020" y="1402"/>
              <a:ext cx="709" cy="275"/>
              <a:chOff x="868" y="1979"/>
              <a:chExt cx="879" cy="408"/>
            </a:xfrm>
          </p:grpSpPr>
          <p:sp>
            <p:nvSpPr>
              <p:cNvPr id="1182832" name="椭圆 1182831"/>
              <p:cNvSpPr/>
              <p:nvPr/>
            </p:nvSpPr>
            <p:spPr>
              <a:xfrm>
                <a:off x="868" y="2069"/>
                <a:ext cx="833" cy="273"/>
              </a:xfrm>
              <a:prstGeom prst="ellipse">
                <a:avLst/>
              </a:prstGeom>
              <a:noFill/>
              <a:ln w="38100" cap="flat" cmpd="sng">
                <a:solidFill>
                  <a:srgbClr val="8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2833" name="组合 1182832"/>
              <p:cNvGrpSpPr/>
              <p:nvPr/>
            </p:nvGrpSpPr>
            <p:grpSpPr>
              <a:xfrm>
                <a:off x="930" y="2024"/>
                <a:ext cx="182" cy="136"/>
                <a:chOff x="975" y="3067"/>
                <a:chExt cx="1406" cy="862"/>
              </a:xfrm>
            </p:grpSpPr>
            <p:pic>
              <p:nvPicPr>
                <p:cNvPr id="1182834" name="图片 1182833"/>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2835" name="右箭头 1182834"/>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2836" name="组合 1182835"/>
              <p:cNvGrpSpPr/>
              <p:nvPr/>
            </p:nvGrpSpPr>
            <p:grpSpPr>
              <a:xfrm>
                <a:off x="1247" y="1979"/>
                <a:ext cx="182" cy="136"/>
                <a:chOff x="975" y="3067"/>
                <a:chExt cx="1406" cy="862"/>
              </a:xfrm>
            </p:grpSpPr>
            <p:pic>
              <p:nvPicPr>
                <p:cNvPr id="1182837" name="图片 1182836"/>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2838" name="右箭头 1182837"/>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2839" name="组合 1182838"/>
              <p:cNvGrpSpPr/>
              <p:nvPr/>
            </p:nvGrpSpPr>
            <p:grpSpPr>
              <a:xfrm>
                <a:off x="1565" y="2115"/>
                <a:ext cx="182" cy="136"/>
                <a:chOff x="975" y="3067"/>
                <a:chExt cx="1406" cy="862"/>
              </a:xfrm>
            </p:grpSpPr>
            <p:pic>
              <p:nvPicPr>
                <p:cNvPr id="1182840" name="图片 1182839"/>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2841" name="右箭头 1182840"/>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2842" name="组合 1182841"/>
              <p:cNvGrpSpPr/>
              <p:nvPr/>
            </p:nvGrpSpPr>
            <p:grpSpPr>
              <a:xfrm>
                <a:off x="975" y="2251"/>
                <a:ext cx="182" cy="136"/>
                <a:chOff x="975" y="3067"/>
                <a:chExt cx="1406" cy="862"/>
              </a:xfrm>
            </p:grpSpPr>
            <p:pic>
              <p:nvPicPr>
                <p:cNvPr id="1182843" name="图片 1182842"/>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2844" name="右箭头 1182843"/>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2845" name="组合 1182844"/>
              <p:cNvGrpSpPr/>
              <p:nvPr/>
            </p:nvGrpSpPr>
            <p:grpSpPr>
              <a:xfrm>
                <a:off x="1338" y="2251"/>
                <a:ext cx="182" cy="136"/>
                <a:chOff x="975" y="3067"/>
                <a:chExt cx="1406" cy="862"/>
              </a:xfrm>
            </p:grpSpPr>
            <p:pic>
              <p:nvPicPr>
                <p:cNvPr id="1182846" name="图片 1182845"/>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2847" name="右箭头 1182846"/>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grpSp>
          <p:nvGrpSpPr>
            <p:cNvPr id="1182848" name="组合 1182847"/>
            <p:cNvGrpSpPr/>
            <p:nvPr/>
          </p:nvGrpSpPr>
          <p:grpSpPr>
            <a:xfrm>
              <a:off x="1167" y="2149"/>
              <a:ext cx="270" cy="317"/>
              <a:chOff x="231" y="1103"/>
              <a:chExt cx="360" cy="367"/>
            </a:xfrm>
          </p:grpSpPr>
          <p:sp>
            <p:nvSpPr>
              <p:cNvPr id="1182849" name="任意多边形 1182848"/>
              <p:cNvSpPr>
                <a:spLocks noChangeAspect="1"/>
              </p:cNvSpPr>
              <p:nvPr/>
            </p:nvSpPr>
            <p:spPr>
              <a:xfrm>
                <a:off x="231" y="1281"/>
                <a:ext cx="360" cy="189"/>
              </a:xfrm>
              <a:custGeom>
                <a:rect l="l" t="t" r="r" b="b"/>
                <a:pathLst>
                  <a:path w="522" h="130">
                    <a:moveTo>
                      <a:pt x="0" y="64"/>
                    </a:moveTo>
                    <a:lnTo>
                      <a:pt x="108" y="0"/>
                    </a:lnTo>
                    <a:lnTo>
                      <a:pt x="389" y="4"/>
                    </a:lnTo>
                    <a:lnTo>
                      <a:pt x="522" y="70"/>
                    </a:lnTo>
                    <a:lnTo>
                      <a:pt x="419" y="130"/>
                    </a:lnTo>
                    <a:lnTo>
                      <a:pt x="131" y="130"/>
                    </a:lnTo>
                    <a:lnTo>
                      <a:pt x="0" y="64"/>
                    </a:lnTo>
                    <a:close/>
                  </a:path>
                </a:pathLst>
              </a:custGeom>
              <a:solidFill>
                <a:srgbClr val="DDDDDD">
                  <a:alpha val="39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1182850" name="图片 1182849" descr="天线"/>
              <p:cNvPicPr>
                <a:picLocks noChangeAspect="1"/>
              </p:cNvPicPr>
              <p:nvPr/>
            </p:nvPicPr>
            <p:blipFill>
              <a:blip r:embed="rId9">
                <a:clrChange>
                  <a:clrFrom>
                    <a:srgbClr val="FFFFFF"/>
                  </a:clrFrom>
                  <a:clrTo>
                    <a:srgbClr val="FFFFFF">
                      <a:alpha val="0"/>
                    </a:srgbClr>
                  </a:clrTo>
                </a:clrChange>
              </a:blip>
              <a:stretch>
                <a:fillRect/>
              </a:stretch>
            </p:blipFill>
            <p:spPr>
              <a:xfrm>
                <a:off x="355" y="1103"/>
                <a:ext cx="126" cy="324"/>
              </a:xfrm>
              <a:prstGeom prst="rect">
                <a:avLst/>
              </a:prstGeom>
              <a:noFill/>
              <a:ln w="9525">
                <a:noFill/>
              </a:ln>
            </p:spPr>
          </p:pic>
        </p:grpSp>
        <p:grpSp>
          <p:nvGrpSpPr>
            <p:cNvPr id="1182851" name="组合 1182850"/>
            <p:cNvGrpSpPr/>
            <p:nvPr/>
          </p:nvGrpSpPr>
          <p:grpSpPr>
            <a:xfrm>
              <a:off x="1704" y="2149"/>
              <a:ext cx="271" cy="317"/>
              <a:chOff x="231" y="1103"/>
              <a:chExt cx="360" cy="367"/>
            </a:xfrm>
          </p:grpSpPr>
          <p:sp>
            <p:nvSpPr>
              <p:cNvPr id="1182852" name="任意多边形 1182851"/>
              <p:cNvSpPr>
                <a:spLocks noChangeAspect="1"/>
              </p:cNvSpPr>
              <p:nvPr/>
            </p:nvSpPr>
            <p:spPr>
              <a:xfrm>
                <a:off x="231" y="1281"/>
                <a:ext cx="360" cy="189"/>
              </a:xfrm>
              <a:custGeom>
                <a:rect l="l" t="t" r="r" b="b"/>
                <a:pathLst>
                  <a:path w="522" h="130">
                    <a:moveTo>
                      <a:pt x="0" y="64"/>
                    </a:moveTo>
                    <a:lnTo>
                      <a:pt x="108" y="0"/>
                    </a:lnTo>
                    <a:lnTo>
                      <a:pt x="389" y="4"/>
                    </a:lnTo>
                    <a:lnTo>
                      <a:pt x="522" y="70"/>
                    </a:lnTo>
                    <a:lnTo>
                      <a:pt x="419" y="130"/>
                    </a:lnTo>
                    <a:lnTo>
                      <a:pt x="131" y="130"/>
                    </a:lnTo>
                    <a:lnTo>
                      <a:pt x="0" y="64"/>
                    </a:lnTo>
                    <a:close/>
                  </a:path>
                </a:pathLst>
              </a:custGeom>
              <a:solidFill>
                <a:srgbClr val="DDDDDD">
                  <a:alpha val="39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1182853" name="图片 1182852" descr="天线"/>
              <p:cNvPicPr>
                <a:picLocks noChangeAspect="1"/>
              </p:cNvPicPr>
              <p:nvPr/>
            </p:nvPicPr>
            <p:blipFill>
              <a:blip r:embed="rId9">
                <a:clrChange>
                  <a:clrFrom>
                    <a:srgbClr val="FFFFFF"/>
                  </a:clrFrom>
                  <a:clrTo>
                    <a:srgbClr val="FFFFFF">
                      <a:alpha val="0"/>
                    </a:srgbClr>
                  </a:clrTo>
                </a:clrChange>
              </a:blip>
              <a:stretch>
                <a:fillRect/>
              </a:stretch>
            </p:blipFill>
            <p:spPr>
              <a:xfrm>
                <a:off x="355" y="1103"/>
                <a:ext cx="126" cy="324"/>
              </a:xfrm>
              <a:prstGeom prst="rect">
                <a:avLst/>
              </a:prstGeom>
              <a:noFill/>
              <a:ln w="9525">
                <a:noFill/>
              </a:ln>
            </p:spPr>
          </p:pic>
        </p:grpSp>
        <p:sp>
          <p:nvSpPr>
            <p:cNvPr id="1182854" name="文本框 1182853"/>
            <p:cNvSpPr txBox="1"/>
            <p:nvPr/>
          </p:nvSpPr>
          <p:spPr>
            <a:xfrm>
              <a:off x="1152" y="1141"/>
              <a:ext cx="1195" cy="17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200" b="1">
                  <a:latin typeface="Arial" pitchFamily="34" charset="0"/>
                </a:rPr>
                <a:t>IP over Fiber/SDH/WDM</a:t>
              </a:r>
              <a:endParaRPr lang="en-US" altLang="zh-CN" sz="1200" b="1">
                <a:latin typeface="Arial" pitchFamily="34" charset="0"/>
              </a:endParaRPr>
            </a:p>
          </p:txBody>
        </p:sp>
        <p:pic>
          <p:nvPicPr>
            <p:cNvPr id="1182855" name="Picture 509"/>
            <p:cNvPicPr/>
            <p:nvPr/>
          </p:nvPicPr>
          <p:blipFill>
            <a:blip r:embed="rId12"/>
            <a:stretch>
              <a:fillRect/>
            </a:stretch>
          </p:blipFill>
          <p:spPr>
            <a:xfrm>
              <a:off x="1348" y="894"/>
              <a:ext cx="138" cy="90"/>
            </a:xfrm>
            <a:prstGeom prst="rect">
              <a:avLst/>
            </a:prstGeom>
            <a:noFill/>
            <a:ln w="9525">
              <a:noFill/>
            </a:ln>
          </p:spPr>
        </p:pic>
        <p:pic>
          <p:nvPicPr>
            <p:cNvPr id="1182856" name="Picture 509"/>
            <p:cNvPicPr/>
            <p:nvPr/>
          </p:nvPicPr>
          <p:blipFill>
            <a:blip r:embed="rId12"/>
            <a:stretch>
              <a:fillRect/>
            </a:stretch>
          </p:blipFill>
          <p:spPr>
            <a:xfrm>
              <a:off x="1670" y="816"/>
              <a:ext cx="139" cy="90"/>
            </a:xfrm>
            <a:prstGeom prst="rect">
              <a:avLst/>
            </a:prstGeom>
            <a:noFill/>
            <a:ln w="9525">
              <a:noFill/>
            </a:ln>
          </p:spPr>
        </p:pic>
        <p:pic>
          <p:nvPicPr>
            <p:cNvPr id="1182857" name="Picture 509"/>
            <p:cNvPicPr/>
            <p:nvPr/>
          </p:nvPicPr>
          <p:blipFill>
            <a:blip r:embed="rId12"/>
            <a:stretch>
              <a:fillRect/>
            </a:stretch>
          </p:blipFill>
          <p:spPr>
            <a:xfrm>
              <a:off x="1994" y="894"/>
              <a:ext cx="139" cy="90"/>
            </a:xfrm>
            <a:prstGeom prst="rect">
              <a:avLst/>
            </a:prstGeom>
            <a:noFill/>
            <a:ln w="9525">
              <a:noFill/>
            </a:ln>
          </p:spPr>
        </p:pic>
        <p:grpSp>
          <p:nvGrpSpPr>
            <p:cNvPr id="1182858" name="组合 1182857"/>
            <p:cNvGrpSpPr/>
            <p:nvPr/>
          </p:nvGrpSpPr>
          <p:grpSpPr>
            <a:xfrm>
              <a:off x="1670" y="911"/>
              <a:ext cx="111" cy="140"/>
              <a:chOff x="4241" y="3022"/>
              <a:chExt cx="136" cy="181"/>
            </a:xfrm>
          </p:grpSpPr>
          <p:grpSp>
            <p:nvGrpSpPr>
              <p:cNvPr id="1182859" name="组合 1182858"/>
              <p:cNvGrpSpPr/>
              <p:nvPr/>
            </p:nvGrpSpPr>
            <p:grpSpPr>
              <a:xfrm>
                <a:off x="4241" y="3067"/>
                <a:ext cx="136" cy="136"/>
                <a:chOff x="3939" y="866"/>
                <a:chExt cx="326" cy="158"/>
              </a:xfrm>
            </p:grpSpPr>
            <p:sp>
              <p:nvSpPr>
                <p:cNvPr id="1182860" name="任意多边形 1182859"/>
                <p:cNvSpPr/>
                <p:nvPr/>
              </p:nvSpPr>
              <p:spPr>
                <a:xfrm>
                  <a:off x="3939" y="995"/>
                  <a:ext cx="326" cy="29"/>
                </a:xfrm>
                <a:custGeom>
                  <a:rect l="l" t="t" r="r" b="b"/>
                  <a:pathLst>
                    <a:path w="326" h="28">
                      <a:moveTo>
                        <a:pt x="0" y="29"/>
                      </a:moveTo>
                      <a:lnTo>
                        <a:pt x="36" y="0"/>
                      </a:lnTo>
                      <a:lnTo>
                        <a:pt x="326" y="0"/>
                      </a:lnTo>
                      <a:lnTo>
                        <a:pt x="289" y="29"/>
                      </a:lnTo>
                      <a:lnTo>
                        <a:pt x="0" y="29"/>
                      </a:lnTo>
                      <a:close/>
                    </a:path>
                  </a:pathLst>
                </a:custGeom>
                <a:solidFill>
                  <a:srgbClr val="00B4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61" name="任意多边形 1182860"/>
                <p:cNvSpPr/>
                <p:nvPr/>
              </p:nvSpPr>
              <p:spPr>
                <a:xfrm>
                  <a:off x="3939" y="995"/>
                  <a:ext cx="326" cy="29"/>
                </a:xfrm>
                <a:custGeom>
                  <a:rect l="l" t="t" r="r" b="b"/>
                  <a:pathLst>
                    <a:path w="326" h="28">
                      <a:moveTo>
                        <a:pt x="0" y="29"/>
                      </a:moveTo>
                      <a:lnTo>
                        <a:pt x="36" y="0"/>
                      </a:lnTo>
                      <a:lnTo>
                        <a:pt x="326" y="0"/>
                      </a:lnTo>
                      <a:lnTo>
                        <a:pt x="289" y="29"/>
                      </a:lnTo>
                      <a:lnTo>
                        <a:pt x="0" y="29"/>
                      </a:lnTo>
                      <a:close/>
                    </a:path>
                  </a:pathLst>
                </a:custGeom>
                <a:solidFill>
                  <a:srgbClr val="00B4FF"/>
                </a:solidFill>
                <a:ln w="4763" cap="flat" cmpd="sng">
                  <a:solidFill>
                    <a:srgbClr val="AAE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62" name="矩形 1182861"/>
                <p:cNvSpPr/>
                <p:nvPr/>
              </p:nvSpPr>
              <p:spPr>
                <a:xfrm>
                  <a:off x="3939" y="895"/>
                  <a:ext cx="289" cy="129"/>
                </a:xfrm>
                <a:prstGeom prst="rect">
                  <a:avLst/>
                </a:prstGeom>
                <a:solidFill>
                  <a:srgbClr val="CF0E3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63" name="矩形 1182862"/>
                <p:cNvSpPr/>
                <p:nvPr/>
              </p:nvSpPr>
              <p:spPr>
                <a:xfrm>
                  <a:off x="3940" y="896"/>
                  <a:ext cx="287" cy="127"/>
                </a:xfrm>
                <a:prstGeom prst="rect">
                  <a:avLst/>
                </a:prstGeom>
                <a:solidFill>
                  <a:srgbClr val="008000"/>
                </a:solidFill>
                <a:ln w="4826" cap="flat" cmpd="sng">
                  <a:solidFill>
                    <a:srgbClr val="FDA4B5"/>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64" name="任意多边形 1182863"/>
                <p:cNvSpPr/>
                <p:nvPr/>
              </p:nvSpPr>
              <p:spPr>
                <a:xfrm>
                  <a:off x="3939" y="866"/>
                  <a:ext cx="326" cy="29"/>
                </a:xfrm>
                <a:custGeom>
                  <a:rect l="l" t="t" r="r" b="b"/>
                  <a:pathLst>
                    <a:path w="326" h="28">
                      <a:moveTo>
                        <a:pt x="0" y="29"/>
                      </a:moveTo>
                      <a:lnTo>
                        <a:pt x="36" y="0"/>
                      </a:lnTo>
                      <a:lnTo>
                        <a:pt x="326" y="0"/>
                      </a:lnTo>
                      <a:lnTo>
                        <a:pt x="289" y="29"/>
                      </a:lnTo>
                      <a:lnTo>
                        <a:pt x="0" y="29"/>
                      </a:lnTo>
                      <a:close/>
                    </a:path>
                  </a:pathLst>
                </a:custGeom>
                <a:solidFill>
                  <a:srgbClr val="E5405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65" name="任意多边形 1182864"/>
                <p:cNvSpPr/>
                <p:nvPr/>
              </p:nvSpPr>
              <p:spPr>
                <a:xfrm>
                  <a:off x="3939" y="866"/>
                  <a:ext cx="326" cy="29"/>
                </a:xfrm>
                <a:custGeom>
                  <a:rect l="l" t="t" r="r" b="b"/>
                  <a:pathLst>
                    <a:path w="326" h="28">
                      <a:moveTo>
                        <a:pt x="0" y="29"/>
                      </a:moveTo>
                      <a:lnTo>
                        <a:pt x="36" y="0"/>
                      </a:lnTo>
                      <a:lnTo>
                        <a:pt x="326" y="0"/>
                      </a:lnTo>
                      <a:lnTo>
                        <a:pt x="289" y="29"/>
                      </a:lnTo>
                      <a:lnTo>
                        <a:pt x="0" y="29"/>
                      </a:lnTo>
                      <a:close/>
                    </a:path>
                  </a:pathLst>
                </a:custGeom>
                <a:solidFill>
                  <a:srgbClr val="008000">
                    <a:alpha val="100000"/>
                  </a:srgbClr>
                </a:solidFill>
                <a:ln w="4826"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66" name="任意多边形 1182865"/>
                <p:cNvSpPr/>
                <p:nvPr/>
              </p:nvSpPr>
              <p:spPr>
                <a:xfrm>
                  <a:off x="4228" y="866"/>
                  <a:ext cx="37" cy="158"/>
                </a:xfrm>
                <a:custGeom>
                  <a:rect l="l" t="t" r="r" b="b"/>
                  <a:pathLst>
                    <a:path w="37" h="158">
                      <a:moveTo>
                        <a:pt x="0" y="29"/>
                      </a:moveTo>
                      <a:lnTo>
                        <a:pt x="37" y="0"/>
                      </a:lnTo>
                      <a:lnTo>
                        <a:pt x="37" y="129"/>
                      </a:lnTo>
                      <a:lnTo>
                        <a:pt x="0" y="158"/>
                      </a:lnTo>
                      <a:lnTo>
                        <a:pt x="0" y="29"/>
                      </a:lnTo>
                      <a:close/>
                    </a:path>
                  </a:pathLst>
                </a:custGeom>
                <a:solidFill>
                  <a:srgbClr val="79001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67" name="任意多边形 1182866"/>
                <p:cNvSpPr/>
                <p:nvPr/>
              </p:nvSpPr>
              <p:spPr>
                <a:xfrm>
                  <a:off x="4228" y="866"/>
                  <a:ext cx="37" cy="158"/>
                </a:xfrm>
                <a:custGeom>
                  <a:rect l="l" t="t" r="r" b="b"/>
                  <a:pathLst>
                    <a:path w="37" h="158">
                      <a:moveTo>
                        <a:pt x="0" y="29"/>
                      </a:moveTo>
                      <a:lnTo>
                        <a:pt x="37" y="0"/>
                      </a:lnTo>
                      <a:lnTo>
                        <a:pt x="37" y="129"/>
                      </a:lnTo>
                      <a:lnTo>
                        <a:pt x="0" y="158"/>
                      </a:lnTo>
                      <a:lnTo>
                        <a:pt x="0" y="29"/>
                      </a:lnTo>
                      <a:close/>
                    </a:path>
                  </a:pathLst>
                </a:custGeom>
                <a:solidFill>
                  <a:srgbClr val="008000">
                    <a:alpha val="100000"/>
                  </a:srgbClr>
                </a:solidFill>
                <a:ln w="4826"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2868" name="组合 1182867"/>
                <p:cNvGrpSpPr/>
                <p:nvPr/>
              </p:nvGrpSpPr>
              <p:grpSpPr>
                <a:xfrm>
                  <a:off x="3958" y="911"/>
                  <a:ext cx="240" cy="92"/>
                  <a:chOff x="3958" y="959"/>
                  <a:chExt cx="240" cy="92"/>
                </a:xfrm>
              </p:grpSpPr>
              <p:sp>
                <p:nvSpPr>
                  <p:cNvPr id="1182869" name="直接连接符 1182868"/>
                  <p:cNvSpPr/>
                  <p:nvPr/>
                </p:nvSpPr>
                <p:spPr>
                  <a:xfrm>
                    <a:off x="4015" y="981"/>
                    <a:ext cx="131" cy="47"/>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870" name="直接连接符 1182869"/>
                  <p:cNvSpPr/>
                  <p:nvPr/>
                </p:nvSpPr>
                <p:spPr>
                  <a:xfrm>
                    <a:off x="3975" y="971"/>
                    <a:ext cx="208"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871" name="直接连接符 1182870"/>
                  <p:cNvSpPr/>
                  <p:nvPr/>
                </p:nvSpPr>
                <p:spPr>
                  <a:xfrm>
                    <a:off x="3975" y="1037"/>
                    <a:ext cx="208"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872" name="矩形 1182871"/>
                  <p:cNvSpPr/>
                  <p:nvPr/>
                </p:nvSpPr>
                <p:spPr>
                  <a:xfrm>
                    <a:off x="3958" y="959"/>
                    <a:ext cx="64" cy="26"/>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73" name="矩形 1182872"/>
                  <p:cNvSpPr/>
                  <p:nvPr/>
                </p:nvSpPr>
                <p:spPr>
                  <a:xfrm>
                    <a:off x="4137" y="959"/>
                    <a:ext cx="61" cy="26"/>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74" name="矩形 1182873"/>
                  <p:cNvSpPr/>
                  <p:nvPr/>
                </p:nvSpPr>
                <p:spPr>
                  <a:xfrm>
                    <a:off x="3958" y="1024"/>
                    <a:ext cx="64" cy="27"/>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75" name="矩形 1182874"/>
                  <p:cNvSpPr/>
                  <p:nvPr/>
                </p:nvSpPr>
                <p:spPr>
                  <a:xfrm>
                    <a:off x="4137" y="1024"/>
                    <a:ext cx="61" cy="27"/>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76" name="直接连接符 1182875"/>
                  <p:cNvSpPr/>
                  <p:nvPr/>
                </p:nvSpPr>
                <p:spPr>
                  <a:xfrm flipH="1">
                    <a:off x="4012" y="980"/>
                    <a:ext cx="132" cy="48"/>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2877" name="组合 1182876"/>
                <p:cNvGrpSpPr/>
                <p:nvPr/>
              </p:nvGrpSpPr>
              <p:grpSpPr>
                <a:xfrm>
                  <a:off x="3961" y="913"/>
                  <a:ext cx="240" cy="92"/>
                  <a:chOff x="3961" y="961"/>
                  <a:chExt cx="240" cy="92"/>
                </a:xfrm>
              </p:grpSpPr>
              <p:sp>
                <p:nvSpPr>
                  <p:cNvPr id="1182878" name="直接连接符 1182877"/>
                  <p:cNvSpPr/>
                  <p:nvPr/>
                </p:nvSpPr>
                <p:spPr>
                  <a:xfrm>
                    <a:off x="4018" y="983"/>
                    <a:ext cx="131" cy="47"/>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879" name="直接连接符 1182878"/>
                  <p:cNvSpPr/>
                  <p:nvPr/>
                </p:nvSpPr>
                <p:spPr>
                  <a:xfrm>
                    <a:off x="3978" y="973"/>
                    <a:ext cx="208"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880" name="直接连接符 1182879"/>
                  <p:cNvSpPr/>
                  <p:nvPr/>
                </p:nvSpPr>
                <p:spPr>
                  <a:xfrm>
                    <a:off x="3978" y="1039"/>
                    <a:ext cx="208"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881" name="矩形 1182880"/>
                  <p:cNvSpPr/>
                  <p:nvPr/>
                </p:nvSpPr>
                <p:spPr>
                  <a:xfrm>
                    <a:off x="3961" y="961"/>
                    <a:ext cx="63" cy="27"/>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82" name="矩形 1182881"/>
                  <p:cNvSpPr/>
                  <p:nvPr/>
                </p:nvSpPr>
                <p:spPr>
                  <a:xfrm>
                    <a:off x="4140" y="961"/>
                    <a:ext cx="61" cy="27"/>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83" name="矩形 1182882"/>
                  <p:cNvSpPr/>
                  <p:nvPr/>
                </p:nvSpPr>
                <p:spPr>
                  <a:xfrm>
                    <a:off x="3961" y="1027"/>
                    <a:ext cx="63" cy="26"/>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84" name="矩形 1182883"/>
                  <p:cNvSpPr/>
                  <p:nvPr/>
                </p:nvSpPr>
                <p:spPr>
                  <a:xfrm>
                    <a:off x="4140" y="1027"/>
                    <a:ext cx="61" cy="26"/>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85" name="直接连接符 1182884"/>
                  <p:cNvSpPr/>
                  <p:nvPr/>
                </p:nvSpPr>
                <p:spPr>
                  <a:xfrm flipH="1">
                    <a:off x="4015" y="983"/>
                    <a:ext cx="131" cy="47"/>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sp>
            <p:nvSpPr>
              <p:cNvPr id="1182886" name="任意多边形 1182885"/>
              <p:cNvSpPr/>
              <p:nvPr/>
            </p:nvSpPr>
            <p:spPr>
              <a:xfrm>
                <a:off x="4241" y="3074"/>
                <a:ext cx="134" cy="11"/>
              </a:xfrm>
              <a:custGeom>
                <a:rect l="l" t="t" r="r" b="b"/>
                <a:pathLst>
                  <a:path w="319" h="34">
                    <a:moveTo>
                      <a:pt x="0" y="34"/>
                    </a:moveTo>
                    <a:lnTo>
                      <a:pt x="36" y="0"/>
                    </a:lnTo>
                    <a:lnTo>
                      <a:pt x="319" y="0"/>
                    </a:lnTo>
                    <a:lnTo>
                      <a:pt x="283" y="34"/>
                    </a:lnTo>
                    <a:lnTo>
                      <a:pt x="0" y="34"/>
                    </a:lnTo>
                    <a:close/>
                  </a:path>
                </a:pathLst>
              </a:custGeom>
              <a:solidFill>
                <a:srgbClr val="00B4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87" name="任意多边形 1182886"/>
              <p:cNvSpPr/>
              <p:nvPr/>
            </p:nvSpPr>
            <p:spPr>
              <a:xfrm>
                <a:off x="4241" y="3074"/>
                <a:ext cx="134" cy="11"/>
              </a:xfrm>
              <a:custGeom>
                <a:rect l="l" t="t" r="r" b="b"/>
                <a:pathLst>
                  <a:path w="319" h="34">
                    <a:moveTo>
                      <a:pt x="0" y="34"/>
                    </a:moveTo>
                    <a:lnTo>
                      <a:pt x="36" y="0"/>
                    </a:lnTo>
                    <a:lnTo>
                      <a:pt x="319" y="0"/>
                    </a:lnTo>
                    <a:lnTo>
                      <a:pt x="283" y="34"/>
                    </a:lnTo>
                    <a:lnTo>
                      <a:pt x="0" y="34"/>
                    </a:lnTo>
                    <a:close/>
                  </a:path>
                </a:pathLst>
              </a:custGeom>
              <a:solidFill>
                <a:srgbClr val="00B4FF"/>
              </a:solidFill>
              <a:ln w="4763" cap="flat" cmpd="sng">
                <a:solidFill>
                  <a:srgbClr val="AAE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88" name="矩形 1182887"/>
              <p:cNvSpPr/>
              <p:nvPr/>
            </p:nvSpPr>
            <p:spPr>
              <a:xfrm>
                <a:off x="4241" y="3033"/>
                <a:ext cx="119" cy="52"/>
              </a:xfrm>
              <a:prstGeom prst="rect">
                <a:avLst/>
              </a:prstGeom>
              <a:solidFill>
                <a:srgbClr val="CF0E3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89" name="矩形 1182888"/>
              <p:cNvSpPr/>
              <p:nvPr/>
            </p:nvSpPr>
            <p:spPr>
              <a:xfrm>
                <a:off x="4242" y="3034"/>
                <a:ext cx="117" cy="51"/>
              </a:xfrm>
              <a:prstGeom prst="rect">
                <a:avLst/>
              </a:prstGeom>
              <a:solidFill>
                <a:srgbClr val="CF0E30"/>
              </a:solidFill>
              <a:ln w="4763" cap="flat" cmpd="sng">
                <a:solidFill>
                  <a:srgbClr val="FDA4B5"/>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90" name="任意多边形 1182889"/>
              <p:cNvSpPr/>
              <p:nvPr/>
            </p:nvSpPr>
            <p:spPr>
              <a:xfrm>
                <a:off x="4241" y="3022"/>
                <a:ext cx="134" cy="11"/>
              </a:xfrm>
              <a:custGeom>
                <a:rect l="l" t="t" r="r" b="b"/>
                <a:pathLst>
                  <a:path w="319" h="33">
                    <a:moveTo>
                      <a:pt x="0" y="33"/>
                    </a:moveTo>
                    <a:lnTo>
                      <a:pt x="36" y="0"/>
                    </a:lnTo>
                    <a:lnTo>
                      <a:pt x="319" y="0"/>
                    </a:lnTo>
                    <a:lnTo>
                      <a:pt x="283" y="33"/>
                    </a:lnTo>
                    <a:lnTo>
                      <a:pt x="0" y="33"/>
                    </a:lnTo>
                    <a:close/>
                  </a:path>
                </a:pathLst>
              </a:custGeom>
              <a:solidFill>
                <a:srgbClr val="E5405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91" name="任意多边形 1182890"/>
              <p:cNvSpPr/>
              <p:nvPr/>
            </p:nvSpPr>
            <p:spPr>
              <a:xfrm>
                <a:off x="4241" y="3022"/>
                <a:ext cx="134" cy="11"/>
              </a:xfrm>
              <a:custGeom>
                <a:rect l="l" t="t" r="r" b="b"/>
                <a:pathLst>
                  <a:path w="319" h="33">
                    <a:moveTo>
                      <a:pt x="0" y="33"/>
                    </a:moveTo>
                    <a:lnTo>
                      <a:pt x="36" y="0"/>
                    </a:lnTo>
                    <a:lnTo>
                      <a:pt x="319" y="0"/>
                    </a:lnTo>
                    <a:lnTo>
                      <a:pt x="283" y="33"/>
                    </a:lnTo>
                    <a:lnTo>
                      <a:pt x="0" y="33"/>
                    </a:lnTo>
                    <a:close/>
                  </a:path>
                </a:pathLst>
              </a:custGeom>
              <a:solidFill>
                <a:srgbClr val="E5405C"/>
              </a:solidFill>
              <a:ln w="4763"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92" name="任意多边形 1182891"/>
              <p:cNvSpPr/>
              <p:nvPr/>
            </p:nvSpPr>
            <p:spPr>
              <a:xfrm>
                <a:off x="4360" y="3022"/>
                <a:ext cx="15" cy="63"/>
              </a:xfrm>
              <a:custGeom>
                <a:rect l="l" t="t" r="r" b="b"/>
                <a:pathLst>
                  <a:path w="36" h="185">
                    <a:moveTo>
                      <a:pt x="0" y="33"/>
                    </a:moveTo>
                    <a:lnTo>
                      <a:pt x="36" y="0"/>
                    </a:lnTo>
                    <a:lnTo>
                      <a:pt x="36" y="151"/>
                    </a:lnTo>
                    <a:lnTo>
                      <a:pt x="0" y="185"/>
                    </a:lnTo>
                    <a:lnTo>
                      <a:pt x="0" y="33"/>
                    </a:lnTo>
                    <a:close/>
                  </a:path>
                </a:pathLst>
              </a:custGeom>
              <a:solidFill>
                <a:srgbClr val="79001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93" name="任意多边形 1182892"/>
              <p:cNvSpPr/>
              <p:nvPr/>
            </p:nvSpPr>
            <p:spPr>
              <a:xfrm>
                <a:off x="4360" y="3022"/>
                <a:ext cx="15" cy="63"/>
              </a:xfrm>
              <a:custGeom>
                <a:rect l="l" t="t" r="r" b="b"/>
                <a:pathLst>
                  <a:path w="36" h="185">
                    <a:moveTo>
                      <a:pt x="0" y="33"/>
                    </a:moveTo>
                    <a:lnTo>
                      <a:pt x="36" y="0"/>
                    </a:lnTo>
                    <a:lnTo>
                      <a:pt x="36" y="151"/>
                    </a:lnTo>
                    <a:lnTo>
                      <a:pt x="0" y="185"/>
                    </a:lnTo>
                    <a:lnTo>
                      <a:pt x="0" y="33"/>
                    </a:lnTo>
                    <a:close/>
                  </a:path>
                </a:pathLst>
              </a:custGeom>
              <a:solidFill>
                <a:srgbClr val="790015"/>
              </a:solidFill>
              <a:ln w="4763"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2894" name="组合 1182893"/>
              <p:cNvGrpSpPr/>
              <p:nvPr/>
            </p:nvGrpSpPr>
            <p:grpSpPr>
              <a:xfrm>
                <a:off x="4249" y="3040"/>
                <a:ext cx="98" cy="37"/>
                <a:chOff x="3819" y="1785"/>
                <a:chExt cx="234" cy="109"/>
              </a:xfrm>
            </p:grpSpPr>
            <p:sp>
              <p:nvSpPr>
                <p:cNvPr id="1182895" name="直接连接符 1182894"/>
                <p:cNvSpPr/>
                <p:nvPr/>
              </p:nvSpPr>
              <p:spPr>
                <a:xfrm>
                  <a:off x="3874" y="1810"/>
                  <a:ext cx="129" cy="56"/>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896" name="直接连接符 1182895"/>
                <p:cNvSpPr/>
                <p:nvPr/>
              </p:nvSpPr>
              <p:spPr>
                <a:xfrm>
                  <a:off x="3836" y="1799"/>
                  <a:ext cx="203"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897" name="直接连接符 1182896"/>
                <p:cNvSpPr/>
                <p:nvPr/>
              </p:nvSpPr>
              <p:spPr>
                <a:xfrm>
                  <a:off x="3836" y="1877"/>
                  <a:ext cx="203"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898" name="矩形 1182897"/>
                <p:cNvSpPr/>
                <p:nvPr/>
              </p:nvSpPr>
              <p:spPr>
                <a:xfrm>
                  <a:off x="3819" y="1785"/>
                  <a:ext cx="62"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899" name="矩形 1182898"/>
                <p:cNvSpPr/>
                <p:nvPr/>
              </p:nvSpPr>
              <p:spPr>
                <a:xfrm>
                  <a:off x="3994" y="1785"/>
                  <a:ext cx="59"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00" name="矩形 1182899"/>
                <p:cNvSpPr/>
                <p:nvPr/>
              </p:nvSpPr>
              <p:spPr>
                <a:xfrm>
                  <a:off x="3819" y="1862"/>
                  <a:ext cx="62"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01" name="矩形 1182900"/>
                <p:cNvSpPr/>
                <p:nvPr/>
              </p:nvSpPr>
              <p:spPr>
                <a:xfrm>
                  <a:off x="3994" y="1862"/>
                  <a:ext cx="59"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02" name="直接连接符 1182901"/>
                <p:cNvSpPr/>
                <p:nvPr/>
              </p:nvSpPr>
              <p:spPr>
                <a:xfrm flipH="1">
                  <a:off x="3872" y="1810"/>
                  <a:ext cx="128" cy="56"/>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2903" name="组合 1182902"/>
              <p:cNvGrpSpPr/>
              <p:nvPr/>
            </p:nvGrpSpPr>
            <p:grpSpPr>
              <a:xfrm>
                <a:off x="4250" y="3031"/>
                <a:ext cx="98" cy="36"/>
                <a:chOff x="3821" y="1788"/>
                <a:chExt cx="235" cy="108"/>
              </a:xfrm>
            </p:grpSpPr>
            <p:sp>
              <p:nvSpPr>
                <p:cNvPr id="1182904" name="直接连接符 1182903"/>
                <p:cNvSpPr/>
                <p:nvPr/>
              </p:nvSpPr>
              <p:spPr>
                <a:xfrm>
                  <a:off x="3877" y="1813"/>
                  <a:ext cx="129" cy="56"/>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05" name="直接连接符 1182904"/>
                <p:cNvSpPr/>
                <p:nvPr/>
              </p:nvSpPr>
              <p:spPr>
                <a:xfrm>
                  <a:off x="3838" y="1802"/>
                  <a:ext cx="204"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06" name="直接连接符 1182905"/>
                <p:cNvSpPr/>
                <p:nvPr/>
              </p:nvSpPr>
              <p:spPr>
                <a:xfrm>
                  <a:off x="3838" y="1879"/>
                  <a:ext cx="204"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07" name="矩形 1182906"/>
                <p:cNvSpPr/>
                <p:nvPr/>
              </p:nvSpPr>
              <p:spPr>
                <a:xfrm>
                  <a:off x="3821" y="1788"/>
                  <a:ext cx="63"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08" name="矩形 1182907"/>
                <p:cNvSpPr/>
                <p:nvPr/>
              </p:nvSpPr>
              <p:spPr>
                <a:xfrm>
                  <a:off x="3996" y="1788"/>
                  <a:ext cx="60"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09" name="矩形 1182908"/>
                <p:cNvSpPr/>
                <p:nvPr/>
              </p:nvSpPr>
              <p:spPr>
                <a:xfrm>
                  <a:off x="3821" y="1865"/>
                  <a:ext cx="63"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10" name="矩形 1182909"/>
                <p:cNvSpPr/>
                <p:nvPr/>
              </p:nvSpPr>
              <p:spPr>
                <a:xfrm>
                  <a:off x="3996" y="1865"/>
                  <a:ext cx="60"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11" name="直接连接符 1182910"/>
                <p:cNvSpPr/>
                <p:nvPr/>
              </p:nvSpPr>
              <p:spPr>
                <a:xfrm flipH="1">
                  <a:off x="3874" y="1813"/>
                  <a:ext cx="129" cy="56"/>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grpSp>
          <p:nvGrpSpPr>
            <p:cNvPr id="1182912" name="组合 1182911"/>
            <p:cNvGrpSpPr/>
            <p:nvPr/>
          </p:nvGrpSpPr>
          <p:grpSpPr>
            <a:xfrm>
              <a:off x="2022" y="990"/>
              <a:ext cx="111" cy="140"/>
              <a:chOff x="4241" y="3022"/>
              <a:chExt cx="136" cy="181"/>
            </a:xfrm>
          </p:grpSpPr>
          <p:grpSp>
            <p:nvGrpSpPr>
              <p:cNvPr id="1182913" name="组合 1182912"/>
              <p:cNvGrpSpPr/>
              <p:nvPr/>
            </p:nvGrpSpPr>
            <p:grpSpPr>
              <a:xfrm>
                <a:off x="4241" y="3067"/>
                <a:ext cx="136" cy="136"/>
                <a:chOff x="3939" y="866"/>
                <a:chExt cx="326" cy="158"/>
              </a:xfrm>
            </p:grpSpPr>
            <p:sp>
              <p:nvSpPr>
                <p:cNvPr id="1182914" name="任意多边形 1182913"/>
                <p:cNvSpPr/>
                <p:nvPr/>
              </p:nvSpPr>
              <p:spPr>
                <a:xfrm>
                  <a:off x="3939" y="995"/>
                  <a:ext cx="326" cy="29"/>
                </a:xfrm>
                <a:custGeom>
                  <a:rect l="l" t="t" r="r" b="b"/>
                  <a:pathLst>
                    <a:path w="326" h="28">
                      <a:moveTo>
                        <a:pt x="0" y="29"/>
                      </a:moveTo>
                      <a:lnTo>
                        <a:pt x="36" y="0"/>
                      </a:lnTo>
                      <a:lnTo>
                        <a:pt x="326" y="0"/>
                      </a:lnTo>
                      <a:lnTo>
                        <a:pt x="289" y="29"/>
                      </a:lnTo>
                      <a:lnTo>
                        <a:pt x="0" y="29"/>
                      </a:lnTo>
                      <a:close/>
                    </a:path>
                  </a:pathLst>
                </a:custGeom>
                <a:solidFill>
                  <a:srgbClr val="00B4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15" name="任意多边形 1182914"/>
                <p:cNvSpPr/>
                <p:nvPr/>
              </p:nvSpPr>
              <p:spPr>
                <a:xfrm>
                  <a:off x="3939" y="995"/>
                  <a:ext cx="326" cy="29"/>
                </a:xfrm>
                <a:custGeom>
                  <a:rect l="l" t="t" r="r" b="b"/>
                  <a:pathLst>
                    <a:path w="326" h="28">
                      <a:moveTo>
                        <a:pt x="0" y="29"/>
                      </a:moveTo>
                      <a:lnTo>
                        <a:pt x="36" y="0"/>
                      </a:lnTo>
                      <a:lnTo>
                        <a:pt x="326" y="0"/>
                      </a:lnTo>
                      <a:lnTo>
                        <a:pt x="289" y="29"/>
                      </a:lnTo>
                      <a:lnTo>
                        <a:pt x="0" y="29"/>
                      </a:lnTo>
                      <a:close/>
                    </a:path>
                  </a:pathLst>
                </a:custGeom>
                <a:solidFill>
                  <a:srgbClr val="00B4FF"/>
                </a:solidFill>
                <a:ln w="4763" cap="flat" cmpd="sng">
                  <a:solidFill>
                    <a:srgbClr val="AAE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16" name="矩形 1182915"/>
                <p:cNvSpPr/>
                <p:nvPr/>
              </p:nvSpPr>
              <p:spPr>
                <a:xfrm>
                  <a:off x="3939" y="895"/>
                  <a:ext cx="289" cy="129"/>
                </a:xfrm>
                <a:prstGeom prst="rect">
                  <a:avLst/>
                </a:prstGeom>
                <a:solidFill>
                  <a:srgbClr val="CF0E3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17" name="矩形 1182916"/>
                <p:cNvSpPr/>
                <p:nvPr/>
              </p:nvSpPr>
              <p:spPr>
                <a:xfrm>
                  <a:off x="3940" y="896"/>
                  <a:ext cx="287" cy="127"/>
                </a:xfrm>
                <a:prstGeom prst="rect">
                  <a:avLst/>
                </a:prstGeom>
                <a:solidFill>
                  <a:srgbClr val="008000"/>
                </a:solidFill>
                <a:ln w="4826" cap="flat" cmpd="sng">
                  <a:solidFill>
                    <a:srgbClr val="FDA4B5"/>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18" name="任意多边形 1182917"/>
                <p:cNvSpPr/>
                <p:nvPr/>
              </p:nvSpPr>
              <p:spPr>
                <a:xfrm>
                  <a:off x="3939" y="866"/>
                  <a:ext cx="326" cy="29"/>
                </a:xfrm>
                <a:custGeom>
                  <a:rect l="l" t="t" r="r" b="b"/>
                  <a:pathLst>
                    <a:path w="326" h="28">
                      <a:moveTo>
                        <a:pt x="0" y="29"/>
                      </a:moveTo>
                      <a:lnTo>
                        <a:pt x="36" y="0"/>
                      </a:lnTo>
                      <a:lnTo>
                        <a:pt x="326" y="0"/>
                      </a:lnTo>
                      <a:lnTo>
                        <a:pt x="289" y="29"/>
                      </a:lnTo>
                      <a:lnTo>
                        <a:pt x="0" y="29"/>
                      </a:lnTo>
                      <a:close/>
                    </a:path>
                  </a:pathLst>
                </a:custGeom>
                <a:solidFill>
                  <a:srgbClr val="E5405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19" name="任意多边形 1182918"/>
                <p:cNvSpPr/>
                <p:nvPr/>
              </p:nvSpPr>
              <p:spPr>
                <a:xfrm>
                  <a:off x="3939" y="866"/>
                  <a:ext cx="326" cy="29"/>
                </a:xfrm>
                <a:custGeom>
                  <a:rect l="l" t="t" r="r" b="b"/>
                  <a:pathLst>
                    <a:path w="326" h="28">
                      <a:moveTo>
                        <a:pt x="0" y="29"/>
                      </a:moveTo>
                      <a:lnTo>
                        <a:pt x="36" y="0"/>
                      </a:lnTo>
                      <a:lnTo>
                        <a:pt x="326" y="0"/>
                      </a:lnTo>
                      <a:lnTo>
                        <a:pt x="289" y="29"/>
                      </a:lnTo>
                      <a:lnTo>
                        <a:pt x="0" y="29"/>
                      </a:lnTo>
                      <a:close/>
                    </a:path>
                  </a:pathLst>
                </a:custGeom>
                <a:solidFill>
                  <a:srgbClr val="008000">
                    <a:alpha val="100000"/>
                  </a:srgbClr>
                </a:solidFill>
                <a:ln w="4826"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20" name="任意多边形 1182919"/>
                <p:cNvSpPr/>
                <p:nvPr/>
              </p:nvSpPr>
              <p:spPr>
                <a:xfrm>
                  <a:off x="4228" y="866"/>
                  <a:ext cx="37" cy="158"/>
                </a:xfrm>
                <a:custGeom>
                  <a:rect l="l" t="t" r="r" b="b"/>
                  <a:pathLst>
                    <a:path w="37" h="158">
                      <a:moveTo>
                        <a:pt x="0" y="29"/>
                      </a:moveTo>
                      <a:lnTo>
                        <a:pt x="37" y="0"/>
                      </a:lnTo>
                      <a:lnTo>
                        <a:pt x="37" y="129"/>
                      </a:lnTo>
                      <a:lnTo>
                        <a:pt x="0" y="158"/>
                      </a:lnTo>
                      <a:lnTo>
                        <a:pt x="0" y="29"/>
                      </a:lnTo>
                      <a:close/>
                    </a:path>
                  </a:pathLst>
                </a:custGeom>
                <a:solidFill>
                  <a:srgbClr val="79001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21" name="任意多边形 1182920"/>
                <p:cNvSpPr/>
                <p:nvPr/>
              </p:nvSpPr>
              <p:spPr>
                <a:xfrm>
                  <a:off x="4228" y="866"/>
                  <a:ext cx="37" cy="158"/>
                </a:xfrm>
                <a:custGeom>
                  <a:rect l="l" t="t" r="r" b="b"/>
                  <a:pathLst>
                    <a:path w="37" h="158">
                      <a:moveTo>
                        <a:pt x="0" y="29"/>
                      </a:moveTo>
                      <a:lnTo>
                        <a:pt x="37" y="0"/>
                      </a:lnTo>
                      <a:lnTo>
                        <a:pt x="37" y="129"/>
                      </a:lnTo>
                      <a:lnTo>
                        <a:pt x="0" y="158"/>
                      </a:lnTo>
                      <a:lnTo>
                        <a:pt x="0" y="29"/>
                      </a:lnTo>
                      <a:close/>
                    </a:path>
                  </a:pathLst>
                </a:custGeom>
                <a:solidFill>
                  <a:srgbClr val="008000">
                    <a:alpha val="100000"/>
                  </a:srgbClr>
                </a:solidFill>
                <a:ln w="4826"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2922" name="组合 1182921"/>
                <p:cNvGrpSpPr/>
                <p:nvPr/>
              </p:nvGrpSpPr>
              <p:grpSpPr>
                <a:xfrm>
                  <a:off x="3958" y="911"/>
                  <a:ext cx="240" cy="92"/>
                  <a:chOff x="3958" y="959"/>
                  <a:chExt cx="240" cy="92"/>
                </a:xfrm>
              </p:grpSpPr>
              <p:sp>
                <p:nvSpPr>
                  <p:cNvPr id="1182923" name="直接连接符 1182922"/>
                  <p:cNvSpPr/>
                  <p:nvPr/>
                </p:nvSpPr>
                <p:spPr>
                  <a:xfrm>
                    <a:off x="4015" y="981"/>
                    <a:ext cx="131" cy="47"/>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24" name="直接连接符 1182923"/>
                  <p:cNvSpPr/>
                  <p:nvPr/>
                </p:nvSpPr>
                <p:spPr>
                  <a:xfrm>
                    <a:off x="3975" y="971"/>
                    <a:ext cx="208"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25" name="直接连接符 1182924"/>
                  <p:cNvSpPr/>
                  <p:nvPr/>
                </p:nvSpPr>
                <p:spPr>
                  <a:xfrm>
                    <a:off x="3975" y="1037"/>
                    <a:ext cx="208"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26" name="矩形 1182925"/>
                  <p:cNvSpPr/>
                  <p:nvPr/>
                </p:nvSpPr>
                <p:spPr>
                  <a:xfrm>
                    <a:off x="3958" y="959"/>
                    <a:ext cx="64" cy="26"/>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27" name="矩形 1182926"/>
                  <p:cNvSpPr/>
                  <p:nvPr/>
                </p:nvSpPr>
                <p:spPr>
                  <a:xfrm>
                    <a:off x="4137" y="959"/>
                    <a:ext cx="61" cy="26"/>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28" name="矩形 1182927"/>
                  <p:cNvSpPr/>
                  <p:nvPr/>
                </p:nvSpPr>
                <p:spPr>
                  <a:xfrm>
                    <a:off x="3958" y="1024"/>
                    <a:ext cx="64" cy="27"/>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29" name="矩形 1182928"/>
                  <p:cNvSpPr/>
                  <p:nvPr/>
                </p:nvSpPr>
                <p:spPr>
                  <a:xfrm>
                    <a:off x="4137" y="1024"/>
                    <a:ext cx="61" cy="27"/>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30" name="直接连接符 1182929"/>
                  <p:cNvSpPr/>
                  <p:nvPr/>
                </p:nvSpPr>
                <p:spPr>
                  <a:xfrm flipH="1">
                    <a:off x="4012" y="980"/>
                    <a:ext cx="132" cy="48"/>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2931" name="组合 1182930"/>
                <p:cNvGrpSpPr/>
                <p:nvPr/>
              </p:nvGrpSpPr>
              <p:grpSpPr>
                <a:xfrm>
                  <a:off x="3961" y="913"/>
                  <a:ext cx="240" cy="92"/>
                  <a:chOff x="3961" y="961"/>
                  <a:chExt cx="240" cy="92"/>
                </a:xfrm>
              </p:grpSpPr>
              <p:sp>
                <p:nvSpPr>
                  <p:cNvPr id="1182932" name="直接连接符 1182931"/>
                  <p:cNvSpPr/>
                  <p:nvPr/>
                </p:nvSpPr>
                <p:spPr>
                  <a:xfrm>
                    <a:off x="4018" y="983"/>
                    <a:ext cx="131" cy="47"/>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33" name="直接连接符 1182932"/>
                  <p:cNvSpPr/>
                  <p:nvPr/>
                </p:nvSpPr>
                <p:spPr>
                  <a:xfrm>
                    <a:off x="3978" y="973"/>
                    <a:ext cx="208"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34" name="直接连接符 1182933"/>
                  <p:cNvSpPr/>
                  <p:nvPr/>
                </p:nvSpPr>
                <p:spPr>
                  <a:xfrm>
                    <a:off x="3978" y="1039"/>
                    <a:ext cx="208"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35" name="矩形 1182934"/>
                  <p:cNvSpPr/>
                  <p:nvPr/>
                </p:nvSpPr>
                <p:spPr>
                  <a:xfrm>
                    <a:off x="3961" y="961"/>
                    <a:ext cx="63" cy="27"/>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36" name="矩形 1182935"/>
                  <p:cNvSpPr/>
                  <p:nvPr/>
                </p:nvSpPr>
                <p:spPr>
                  <a:xfrm>
                    <a:off x="4140" y="961"/>
                    <a:ext cx="61" cy="27"/>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37" name="矩形 1182936"/>
                  <p:cNvSpPr/>
                  <p:nvPr/>
                </p:nvSpPr>
                <p:spPr>
                  <a:xfrm>
                    <a:off x="3961" y="1027"/>
                    <a:ext cx="63" cy="26"/>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38" name="矩形 1182937"/>
                  <p:cNvSpPr/>
                  <p:nvPr/>
                </p:nvSpPr>
                <p:spPr>
                  <a:xfrm>
                    <a:off x="4140" y="1027"/>
                    <a:ext cx="61" cy="26"/>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39" name="直接连接符 1182938"/>
                  <p:cNvSpPr/>
                  <p:nvPr/>
                </p:nvSpPr>
                <p:spPr>
                  <a:xfrm flipH="1">
                    <a:off x="4015" y="983"/>
                    <a:ext cx="131" cy="47"/>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sp>
            <p:nvSpPr>
              <p:cNvPr id="1182940" name="任意多边形 1182939"/>
              <p:cNvSpPr/>
              <p:nvPr/>
            </p:nvSpPr>
            <p:spPr>
              <a:xfrm>
                <a:off x="4241" y="3074"/>
                <a:ext cx="134" cy="11"/>
              </a:xfrm>
              <a:custGeom>
                <a:rect l="l" t="t" r="r" b="b"/>
                <a:pathLst>
                  <a:path w="319" h="34">
                    <a:moveTo>
                      <a:pt x="0" y="34"/>
                    </a:moveTo>
                    <a:lnTo>
                      <a:pt x="36" y="0"/>
                    </a:lnTo>
                    <a:lnTo>
                      <a:pt x="319" y="0"/>
                    </a:lnTo>
                    <a:lnTo>
                      <a:pt x="283" y="34"/>
                    </a:lnTo>
                    <a:lnTo>
                      <a:pt x="0" y="34"/>
                    </a:lnTo>
                    <a:close/>
                  </a:path>
                </a:pathLst>
              </a:custGeom>
              <a:solidFill>
                <a:srgbClr val="00B4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41" name="任意多边形 1182940"/>
              <p:cNvSpPr/>
              <p:nvPr/>
            </p:nvSpPr>
            <p:spPr>
              <a:xfrm>
                <a:off x="4241" y="3074"/>
                <a:ext cx="134" cy="11"/>
              </a:xfrm>
              <a:custGeom>
                <a:rect l="l" t="t" r="r" b="b"/>
                <a:pathLst>
                  <a:path w="319" h="34">
                    <a:moveTo>
                      <a:pt x="0" y="34"/>
                    </a:moveTo>
                    <a:lnTo>
                      <a:pt x="36" y="0"/>
                    </a:lnTo>
                    <a:lnTo>
                      <a:pt x="319" y="0"/>
                    </a:lnTo>
                    <a:lnTo>
                      <a:pt x="283" y="34"/>
                    </a:lnTo>
                    <a:lnTo>
                      <a:pt x="0" y="34"/>
                    </a:lnTo>
                    <a:close/>
                  </a:path>
                </a:pathLst>
              </a:custGeom>
              <a:solidFill>
                <a:srgbClr val="00B4FF"/>
              </a:solidFill>
              <a:ln w="4763" cap="flat" cmpd="sng">
                <a:solidFill>
                  <a:srgbClr val="AAE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42" name="矩形 1182941"/>
              <p:cNvSpPr/>
              <p:nvPr/>
            </p:nvSpPr>
            <p:spPr>
              <a:xfrm>
                <a:off x="4241" y="3033"/>
                <a:ext cx="119" cy="52"/>
              </a:xfrm>
              <a:prstGeom prst="rect">
                <a:avLst/>
              </a:prstGeom>
              <a:solidFill>
                <a:srgbClr val="CF0E3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43" name="矩形 1182942"/>
              <p:cNvSpPr/>
              <p:nvPr/>
            </p:nvSpPr>
            <p:spPr>
              <a:xfrm>
                <a:off x="4242" y="3034"/>
                <a:ext cx="117" cy="51"/>
              </a:xfrm>
              <a:prstGeom prst="rect">
                <a:avLst/>
              </a:prstGeom>
              <a:solidFill>
                <a:srgbClr val="CF0E30"/>
              </a:solidFill>
              <a:ln w="4763" cap="flat" cmpd="sng">
                <a:solidFill>
                  <a:srgbClr val="FDA4B5"/>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44" name="任意多边形 1182943"/>
              <p:cNvSpPr/>
              <p:nvPr/>
            </p:nvSpPr>
            <p:spPr>
              <a:xfrm>
                <a:off x="4241" y="3022"/>
                <a:ext cx="134" cy="11"/>
              </a:xfrm>
              <a:custGeom>
                <a:rect l="l" t="t" r="r" b="b"/>
                <a:pathLst>
                  <a:path w="319" h="33">
                    <a:moveTo>
                      <a:pt x="0" y="33"/>
                    </a:moveTo>
                    <a:lnTo>
                      <a:pt x="36" y="0"/>
                    </a:lnTo>
                    <a:lnTo>
                      <a:pt x="319" y="0"/>
                    </a:lnTo>
                    <a:lnTo>
                      <a:pt x="283" y="33"/>
                    </a:lnTo>
                    <a:lnTo>
                      <a:pt x="0" y="33"/>
                    </a:lnTo>
                    <a:close/>
                  </a:path>
                </a:pathLst>
              </a:custGeom>
              <a:solidFill>
                <a:srgbClr val="E5405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45" name="任意多边形 1182944"/>
              <p:cNvSpPr/>
              <p:nvPr/>
            </p:nvSpPr>
            <p:spPr>
              <a:xfrm>
                <a:off x="4241" y="3022"/>
                <a:ext cx="134" cy="11"/>
              </a:xfrm>
              <a:custGeom>
                <a:rect l="l" t="t" r="r" b="b"/>
                <a:pathLst>
                  <a:path w="319" h="33">
                    <a:moveTo>
                      <a:pt x="0" y="33"/>
                    </a:moveTo>
                    <a:lnTo>
                      <a:pt x="36" y="0"/>
                    </a:lnTo>
                    <a:lnTo>
                      <a:pt x="319" y="0"/>
                    </a:lnTo>
                    <a:lnTo>
                      <a:pt x="283" y="33"/>
                    </a:lnTo>
                    <a:lnTo>
                      <a:pt x="0" y="33"/>
                    </a:lnTo>
                    <a:close/>
                  </a:path>
                </a:pathLst>
              </a:custGeom>
              <a:solidFill>
                <a:srgbClr val="E5405C"/>
              </a:solidFill>
              <a:ln w="4763"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46" name="任意多边形 1182945"/>
              <p:cNvSpPr/>
              <p:nvPr/>
            </p:nvSpPr>
            <p:spPr>
              <a:xfrm>
                <a:off x="4360" y="3022"/>
                <a:ext cx="15" cy="63"/>
              </a:xfrm>
              <a:custGeom>
                <a:rect l="l" t="t" r="r" b="b"/>
                <a:pathLst>
                  <a:path w="36" h="185">
                    <a:moveTo>
                      <a:pt x="0" y="33"/>
                    </a:moveTo>
                    <a:lnTo>
                      <a:pt x="36" y="0"/>
                    </a:lnTo>
                    <a:lnTo>
                      <a:pt x="36" y="151"/>
                    </a:lnTo>
                    <a:lnTo>
                      <a:pt x="0" y="185"/>
                    </a:lnTo>
                    <a:lnTo>
                      <a:pt x="0" y="33"/>
                    </a:lnTo>
                    <a:close/>
                  </a:path>
                </a:pathLst>
              </a:custGeom>
              <a:solidFill>
                <a:srgbClr val="79001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47" name="任意多边形 1182946"/>
              <p:cNvSpPr/>
              <p:nvPr/>
            </p:nvSpPr>
            <p:spPr>
              <a:xfrm>
                <a:off x="4360" y="3022"/>
                <a:ext cx="15" cy="63"/>
              </a:xfrm>
              <a:custGeom>
                <a:rect l="l" t="t" r="r" b="b"/>
                <a:pathLst>
                  <a:path w="36" h="185">
                    <a:moveTo>
                      <a:pt x="0" y="33"/>
                    </a:moveTo>
                    <a:lnTo>
                      <a:pt x="36" y="0"/>
                    </a:lnTo>
                    <a:lnTo>
                      <a:pt x="36" y="151"/>
                    </a:lnTo>
                    <a:lnTo>
                      <a:pt x="0" y="185"/>
                    </a:lnTo>
                    <a:lnTo>
                      <a:pt x="0" y="33"/>
                    </a:lnTo>
                    <a:close/>
                  </a:path>
                </a:pathLst>
              </a:custGeom>
              <a:solidFill>
                <a:srgbClr val="790015"/>
              </a:solidFill>
              <a:ln w="4763"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2948" name="组合 1182947"/>
              <p:cNvGrpSpPr/>
              <p:nvPr/>
            </p:nvGrpSpPr>
            <p:grpSpPr>
              <a:xfrm>
                <a:off x="4249" y="3040"/>
                <a:ext cx="98" cy="37"/>
                <a:chOff x="3819" y="1785"/>
                <a:chExt cx="234" cy="109"/>
              </a:xfrm>
            </p:grpSpPr>
            <p:sp>
              <p:nvSpPr>
                <p:cNvPr id="1182949" name="直接连接符 1182948"/>
                <p:cNvSpPr/>
                <p:nvPr/>
              </p:nvSpPr>
              <p:spPr>
                <a:xfrm>
                  <a:off x="3874" y="1810"/>
                  <a:ext cx="129" cy="56"/>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50" name="直接连接符 1182949"/>
                <p:cNvSpPr/>
                <p:nvPr/>
              </p:nvSpPr>
              <p:spPr>
                <a:xfrm>
                  <a:off x="3836" y="1799"/>
                  <a:ext cx="203"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51" name="直接连接符 1182950"/>
                <p:cNvSpPr/>
                <p:nvPr/>
              </p:nvSpPr>
              <p:spPr>
                <a:xfrm>
                  <a:off x="3836" y="1877"/>
                  <a:ext cx="203"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52" name="矩形 1182951"/>
                <p:cNvSpPr/>
                <p:nvPr/>
              </p:nvSpPr>
              <p:spPr>
                <a:xfrm>
                  <a:off x="3819" y="1785"/>
                  <a:ext cx="62"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53" name="矩形 1182952"/>
                <p:cNvSpPr/>
                <p:nvPr/>
              </p:nvSpPr>
              <p:spPr>
                <a:xfrm>
                  <a:off x="3994" y="1785"/>
                  <a:ext cx="59"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54" name="矩形 1182953"/>
                <p:cNvSpPr/>
                <p:nvPr/>
              </p:nvSpPr>
              <p:spPr>
                <a:xfrm>
                  <a:off x="3819" y="1862"/>
                  <a:ext cx="62"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55" name="矩形 1182954"/>
                <p:cNvSpPr/>
                <p:nvPr/>
              </p:nvSpPr>
              <p:spPr>
                <a:xfrm>
                  <a:off x="3994" y="1862"/>
                  <a:ext cx="59"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56" name="直接连接符 1182955"/>
                <p:cNvSpPr/>
                <p:nvPr/>
              </p:nvSpPr>
              <p:spPr>
                <a:xfrm flipH="1">
                  <a:off x="3872" y="1810"/>
                  <a:ext cx="128" cy="56"/>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2957" name="组合 1182956"/>
              <p:cNvGrpSpPr/>
              <p:nvPr/>
            </p:nvGrpSpPr>
            <p:grpSpPr>
              <a:xfrm>
                <a:off x="4250" y="3031"/>
                <a:ext cx="98" cy="36"/>
                <a:chOff x="3821" y="1788"/>
                <a:chExt cx="235" cy="108"/>
              </a:xfrm>
            </p:grpSpPr>
            <p:sp>
              <p:nvSpPr>
                <p:cNvPr id="1182958" name="直接连接符 1182957"/>
                <p:cNvSpPr/>
                <p:nvPr/>
              </p:nvSpPr>
              <p:spPr>
                <a:xfrm>
                  <a:off x="3877" y="1813"/>
                  <a:ext cx="129" cy="56"/>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59" name="直接连接符 1182958"/>
                <p:cNvSpPr/>
                <p:nvPr/>
              </p:nvSpPr>
              <p:spPr>
                <a:xfrm>
                  <a:off x="3838" y="1802"/>
                  <a:ext cx="204"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60" name="直接连接符 1182959"/>
                <p:cNvSpPr/>
                <p:nvPr/>
              </p:nvSpPr>
              <p:spPr>
                <a:xfrm>
                  <a:off x="3838" y="1879"/>
                  <a:ext cx="204"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61" name="矩形 1182960"/>
                <p:cNvSpPr/>
                <p:nvPr/>
              </p:nvSpPr>
              <p:spPr>
                <a:xfrm>
                  <a:off x="3821" y="1788"/>
                  <a:ext cx="63"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62" name="矩形 1182961"/>
                <p:cNvSpPr/>
                <p:nvPr/>
              </p:nvSpPr>
              <p:spPr>
                <a:xfrm>
                  <a:off x="3996" y="1788"/>
                  <a:ext cx="60"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63" name="矩形 1182962"/>
                <p:cNvSpPr/>
                <p:nvPr/>
              </p:nvSpPr>
              <p:spPr>
                <a:xfrm>
                  <a:off x="3821" y="1865"/>
                  <a:ext cx="63"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64" name="矩形 1182963"/>
                <p:cNvSpPr/>
                <p:nvPr/>
              </p:nvSpPr>
              <p:spPr>
                <a:xfrm>
                  <a:off x="3996" y="1865"/>
                  <a:ext cx="60"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65" name="直接连接符 1182964"/>
                <p:cNvSpPr/>
                <p:nvPr/>
              </p:nvSpPr>
              <p:spPr>
                <a:xfrm flipH="1">
                  <a:off x="3874" y="1813"/>
                  <a:ext cx="129" cy="56"/>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grpSp>
          <p:nvGrpSpPr>
            <p:cNvPr id="1182966" name="组合 1182965"/>
            <p:cNvGrpSpPr/>
            <p:nvPr/>
          </p:nvGrpSpPr>
          <p:grpSpPr>
            <a:xfrm>
              <a:off x="1348" y="972"/>
              <a:ext cx="111" cy="140"/>
              <a:chOff x="4241" y="3022"/>
              <a:chExt cx="136" cy="181"/>
            </a:xfrm>
          </p:grpSpPr>
          <p:grpSp>
            <p:nvGrpSpPr>
              <p:cNvPr id="1182967" name="组合 1182966"/>
              <p:cNvGrpSpPr/>
              <p:nvPr/>
            </p:nvGrpSpPr>
            <p:grpSpPr>
              <a:xfrm>
                <a:off x="4241" y="3067"/>
                <a:ext cx="136" cy="136"/>
                <a:chOff x="3939" y="866"/>
                <a:chExt cx="326" cy="158"/>
              </a:xfrm>
            </p:grpSpPr>
            <p:sp>
              <p:nvSpPr>
                <p:cNvPr id="1182968" name="任意多边形 1182967"/>
                <p:cNvSpPr/>
                <p:nvPr/>
              </p:nvSpPr>
              <p:spPr>
                <a:xfrm>
                  <a:off x="3939" y="995"/>
                  <a:ext cx="326" cy="29"/>
                </a:xfrm>
                <a:custGeom>
                  <a:rect l="l" t="t" r="r" b="b"/>
                  <a:pathLst>
                    <a:path w="326" h="28">
                      <a:moveTo>
                        <a:pt x="0" y="29"/>
                      </a:moveTo>
                      <a:lnTo>
                        <a:pt x="36" y="0"/>
                      </a:lnTo>
                      <a:lnTo>
                        <a:pt x="326" y="0"/>
                      </a:lnTo>
                      <a:lnTo>
                        <a:pt x="289" y="29"/>
                      </a:lnTo>
                      <a:lnTo>
                        <a:pt x="0" y="29"/>
                      </a:lnTo>
                      <a:close/>
                    </a:path>
                  </a:pathLst>
                </a:custGeom>
                <a:solidFill>
                  <a:srgbClr val="00B4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69" name="任意多边形 1182968"/>
                <p:cNvSpPr/>
                <p:nvPr/>
              </p:nvSpPr>
              <p:spPr>
                <a:xfrm>
                  <a:off x="3939" y="995"/>
                  <a:ext cx="326" cy="29"/>
                </a:xfrm>
                <a:custGeom>
                  <a:rect l="l" t="t" r="r" b="b"/>
                  <a:pathLst>
                    <a:path w="326" h="28">
                      <a:moveTo>
                        <a:pt x="0" y="29"/>
                      </a:moveTo>
                      <a:lnTo>
                        <a:pt x="36" y="0"/>
                      </a:lnTo>
                      <a:lnTo>
                        <a:pt x="326" y="0"/>
                      </a:lnTo>
                      <a:lnTo>
                        <a:pt x="289" y="29"/>
                      </a:lnTo>
                      <a:lnTo>
                        <a:pt x="0" y="29"/>
                      </a:lnTo>
                      <a:close/>
                    </a:path>
                  </a:pathLst>
                </a:custGeom>
                <a:solidFill>
                  <a:srgbClr val="00B4FF"/>
                </a:solidFill>
                <a:ln w="4763" cap="flat" cmpd="sng">
                  <a:solidFill>
                    <a:srgbClr val="AAE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70" name="矩形 1182969"/>
                <p:cNvSpPr/>
                <p:nvPr/>
              </p:nvSpPr>
              <p:spPr>
                <a:xfrm>
                  <a:off x="3939" y="895"/>
                  <a:ext cx="289" cy="129"/>
                </a:xfrm>
                <a:prstGeom prst="rect">
                  <a:avLst/>
                </a:prstGeom>
                <a:solidFill>
                  <a:srgbClr val="CF0E3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71" name="矩形 1182970"/>
                <p:cNvSpPr/>
                <p:nvPr/>
              </p:nvSpPr>
              <p:spPr>
                <a:xfrm>
                  <a:off x="3940" y="896"/>
                  <a:ext cx="287" cy="127"/>
                </a:xfrm>
                <a:prstGeom prst="rect">
                  <a:avLst/>
                </a:prstGeom>
                <a:solidFill>
                  <a:srgbClr val="008000"/>
                </a:solidFill>
                <a:ln w="4826" cap="flat" cmpd="sng">
                  <a:solidFill>
                    <a:srgbClr val="FDA4B5"/>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72" name="任意多边形 1182971"/>
                <p:cNvSpPr/>
                <p:nvPr/>
              </p:nvSpPr>
              <p:spPr>
                <a:xfrm>
                  <a:off x="3939" y="866"/>
                  <a:ext cx="326" cy="29"/>
                </a:xfrm>
                <a:custGeom>
                  <a:rect l="l" t="t" r="r" b="b"/>
                  <a:pathLst>
                    <a:path w="326" h="28">
                      <a:moveTo>
                        <a:pt x="0" y="29"/>
                      </a:moveTo>
                      <a:lnTo>
                        <a:pt x="36" y="0"/>
                      </a:lnTo>
                      <a:lnTo>
                        <a:pt x="326" y="0"/>
                      </a:lnTo>
                      <a:lnTo>
                        <a:pt x="289" y="29"/>
                      </a:lnTo>
                      <a:lnTo>
                        <a:pt x="0" y="29"/>
                      </a:lnTo>
                      <a:close/>
                    </a:path>
                  </a:pathLst>
                </a:custGeom>
                <a:solidFill>
                  <a:srgbClr val="E5405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73" name="任意多边形 1182972"/>
                <p:cNvSpPr/>
                <p:nvPr/>
              </p:nvSpPr>
              <p:spPr>
                <a:xfrm>
                  <a:off x="3939" y="866"/>
                  <a:ext cx="326" cy="29"/>
                </a:xfrm>
                <a:custGeom>
                  <a:rect l="l" t="t" r="r" b="b"/>
                  <a:pathLst>
                    <a:path w="326" h="28">
                      <a:moveTo>
                        <a:pt x="0" y="29"/>
                      </a:moveTo>
                      <a:lnTo>
                        <a:pt x="36" y="0"/>
                      </a:lnTo>
                      <a:lnTo>
                        <a:pt x="326" y="0"/>
                      </a:lnTo>
                      <a:lnTo>
                        <a:pt x="289" y="29"/>
                      </a:lnTo>
                      <a:lnTo>
                        <a:pt x="0" y="29"/>
                      </a:lnTo>
                      <a:close/>
                    </a:path>
                  </a:pathLst>
                </a:custGeom>
                <a:solidFill>
                  <a:srgbClr val="008000">
                    <a:alpha val="100000"/>
                  </a:srgbClr>
                </a:solidFill>
                <a:ln w="4826"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74" name="任意多边形 1182973"/>
                <p:cNvSpPr/>
                <p:nvPr/>
              </p:nvSpPr>
              <p:spPr>
                <a:xfrm>
                  <a:off x="4228" y="866"/>
                  <a:ext cx="37" cy="158"/>
                </a:xfrm>
                <a:custGeom>
                  <a:rect l="l" t="t" r="r" b="b"/>
                  <a:pathLst>
                    <a:path w="37" h="158">
                      <a:moveTo>
                        <a:pt x="0" y="29"/>
                      </a:moveTo>
                      <a:lnTo>
                        <a:pt x="37" y="0"/>
                      </a:lnTo>
                      <a:lnTo>
                        <a:pt x="37" y="129"/>
                      </a:lnTo>
                      <a:lnTo>
                        <a:pt x="0" y="158"/>
                      </a:lnTo>
                      <a:lnTo>
                        <a:pt x="0" y="29"/>
                      </a:lnTo>
                      <a:close/>
                    </a:path>
                  </a:pathLst>
                </a:custGeom>
                <a:solidFill>
                  <a:srgbClr val="79001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75" name="任意多边形 1182974"/>
                <p:cNvSpPr/>
                <p:nvPr/>
              </p:nvSpPr>
              <p:spPr>
                <a:xfrm>
                  <a:off x="4228" y="866"/>
                  <a:ext cx="37" cy="158"/>
                </a:xfrm>
                <a:custGeom>
                  <a:rect l="l" t="t" r="r" b="b"/>
                  <a:pathLst>
                    <a:path w="37" h="158">
                      <a:moveTo>
                        <a:pt x="0" y="29"/>
                      </a:moveTo>
                      <a:lnTo>
                        <a:pt x="37" y="0"/>
                      </a:lnTo>
                      <a:lnTo>
                        <a:pt x="37" y="129"/>
                      </a:lnTo>
                      <a:lnTo>
                        <a:pt x="0" y="158"/>
                      </a:lnTo>
                      <a:lnTo>
                        <a:pt x="0" y="29"/>
                      </a:lnTo>
                      <a:close/>
                    </a:path>
                  </a:pathLst>
                </a:custGeom>
                <a:solidFill>
                  <a:srgbClr val="008000">
                    <a:alpha val="100000"/>
                  </a:srgbClr>
                </a:solidFill>
                <a:ln w="4826"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2976" name="组合 1182975"/>
                <p:cNvGrpSpPr/>
                <p:nvPr/>
              </p:nvGrpSpPr>
              <p:grpSpPr>
                <a:xfrm>
                  <a:off x="3958" y="911"/>
                  <a:ext cx="240" cy="92"/>
                  <a:chOff x="3958" y="959"/>
                  <a:chExt cx="240" cy="92"/>
                </a:xfrm>
              </p:grpSpPr>
              <p:sp>
                <p:nvSpPr>
                  <p:cNvPr id="1182977" name="直接连接符 1182976"/>
                  <p:cNvSpPr/>
                  <p:nvPr/>
                </p:nvSpPr>
                <p:spPr>
                  <a:xfrm>
                    <a:off x="4015" y="981"/>
                    <a:ext cx="131" cy="47"/>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78" name="直接连接符 1182977"/>
                  <p:cNvSpPr/>
                  <p:nvPr/>
                </p:nvSpPr>
                <p:spPr>
                  <a:xfrm>
                    <a:off x="3975" y="971"/>
                    <a:ext cx="208"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79" name="直接连接符 1182978"/>
                  <p:cNvSpPr/>
                  <p:nvPr/>
                </p:nvSpPr>
                <p:spPr>
                  <a:xfrm>
                    <a:off x="3975" y="1037"/>
                    <a:ext cx="208"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80" name="矩形 1182979"/>
                  <p:cNvSpPr/>
                  <p:nvPr/>
                </p:nvSpPr>
                <p:spPr>
                  <a:xfrm>
                    <a:off x="3958" y="959"/>
                    <a:ext cx="64" cy="26"/>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81" name="矩形 1182980"/>
                  <p:cNvSpPr/>
                  <p:nvPr/>
                </p:nvSpPr>
                <p:spPr>
                  <a:xfrm>
                    <a:off x="4137" y="959"/>
                    <a:ext cx="61" cy="26"/>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82" name="矩形 1182981"/>
                  <p:cNvSpPr/>
                  <p:nvPr/>
                </p:nvSpPr>
                <p:spPr>
                  <a:xfrm>
                    <a:off x="3958" y="1024"/>
                    <a:ext cx="64" cy="27"/>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83" name="矩形 1182982"/>
                  <p:cNvSpPr/>
                  <p:nvPr/>
                </p:nvSpPr>
                <p:spPr>
                  <a:xfrm>
                    <a:off x="4137" y="1024"/>
                    <a:ext cx="61" cy="27"/>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84" name="直接连接符 1182983"/>
                  <p:cNvSpPr/>
                  <p:nvPr/>
                </p:nvSpPr>
                <p:spPr>
                  <a:xfrm flipH="1">
                    <a:off x="4012" y="980"/>
                    <a:ext cx="132" cy="48"/>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2985" name="组合 1182984"/>
                <p:cNvGrpSpPr/>
                <p:nvPr/>
              </p:nvGrpSpPr>
              <p:grpSpPr>
                <a:xfrm>
                  <a:off x="3961" y="913"/>
                  <a:ext cx="240" cy="92"/>
                  <a:chOff x="3961" y="961"/>
                  <a:chExt cx="240" cy="92"/>
                </a:xfrm>
              </p:grpSpPr>
              <p:sp>
                <p:nvSpPr>
                  <p:cNvPr id="1182986" name="直接连接符 1182985"/>
                  <p:cNvSpPr/>
                  <p:nvPr/>
                </p:nvSpPr>
                <p:spPr>
                  <a:xfrm>
                    <a:off x="4018" y="983"/>
                    <a:ext cx="131" cy="47"/>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87" name="直接连接符 1182986"/>
                  <p:cNvSpPr/>
                  <p:nvPr/>
                </p:nvSpPr>
                <p:spPr>
                  <a:xfrm>
                    <a:off x="3978" y="973"/>
                    <a:ext cx="208"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88" name="直接连接符 1182987"/>
                  <p:cNvSpPr/>
                  <p:nvPr/>
                </p:nvSpPr>
                <p:spPr>
                  <a:xfrm>
                    <a:off x="3978" y="1039"/>
                    <a:ext cx="208"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2989" name="矩形 1182988"/>
                  <p:cNvSpPr/>
                  <p:nvPr/>
                </p:nvSpPr>
                <p:spPr>
                  <a:xfrm>
                    <a:off x="3961" y="961"/>
                    <a:ext cx="63" cy="27"/>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90" name="矩形 1182989"/>
                  <p:cNvSpPr/>
                  <p:nvPr/>
                </p:nvSpPr>
                <p:spPr>
                  <a:xfrm>
                    <a:off x="4140" y="961"/>
                    <a:ext cx="61" cy="27"/>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91" name="矩形 1182990"/>
                  <p:cNvSpPr/>
                  <p:nvPr/>
                </p:nvSpPr>
                <p:spPr>
                  <a:xfrm>
                    <a:off x="3961" y="1027"/>
                    <a:ext cx="63" cy="26"/>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92" name="矩形 1182991"/>
                  <p:cNvSpPr/>
                  <p:nvPr/>
                </p:nvSpPr>
                <p:spPr>
                  <a:xfrm>
                    <a:off x="4140" y="1027"/>
                    <a:ext cx="61" cy="26"/>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93" name="直接连接符 1182992"/>
                  <p:cNvSpPr/>
                  <p:nvPr/>
                </p:nvSpPr>
                <p:spPr>
                  <a:xfrm flipH="1">
                    <a:off x="4015" y="983"/>
                    <a:ext cx="131" cy="47"/>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sp>
            <p:nvSpPr>
              <p:cNvPr id="1182994" name="任意多边形 1182993"/>
              <p:cNvSpPr/>
              <p:nvPr/>
            </p:nvSpPr>
            <p:spPr>
              <a:xfrm>
                <a:off x="4241" y="3074"/>
                <a:ext cx="134" cy="11"/>
              </a:xfrm>
              <a:custGeom>
                <a:rect l="l" t="t" r="r" b="b"/>
                <a:pathLst>
                  <a:path w="319" h="34">
                    <a:moveTo>
                      <a:pt x="0" y="34"/>
                    </a:moveTo>
                    <a:lnTo>
                      <a:pt x="36" y="0"/>
                    </a:lnTo>
                    <a:lnTo>
                      <a:pt x="319" y="0"/>
                    </a:lnTo>
                    <a:lnTo>
                      <a:pt x="283" y="34"/>
                    </a:lnTo>
                    <a:lnTo>
                      <a:pt x="0" y="34"/>
                    </a:lnTo>
                    <a:close/>
                  </a:path>
                </a:pathLst>
              </a:custGeom>
              <a:solidFill>
                <a:srgbClr val="00B4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95" name="任意多边形 1182994"/>
              <p:cNvSpPr/>
              <p:nvPr/>
            </p:nvSpPr>
            <p:spPr>
              <a:xfrm>
                <a:off x="4241" y="3074"/>
                <a:ext cx="134" cy="11"/>
              </a:xfrm>
              <a:custGeom>
                <a:rect l="l" t="t" r="r" b="b"/>
                <a:pathLst>
                  <a:path w="319" h="34">
                    <a:moveTo>
                      <a:pt x="0" y="34"/>
                    </a:moveTo>
                    <a:lnTo>
                      <a:pt x="36" y="0"/>
                    </a:lnTo>
                    <a:lnTo>
                      <a:pt x="319" y="0"/>
                    </a:lnTo>
                    <a:lnTo>
                      <a:pt x="283" y="34"/>
                    </a:lnTo>
                    <a:lnTo>
                      <a:pt x="0" y="34"/>
                    </a:lnTo>
                    <a:close/>
                  </a:path>
                </a:pathLst>
              </a:custGeom>
              <a:solidFill>
                <a:srgbClr val="00B4FF"/>
              </a:solidFill>
              <a:ln w="4763" cap="flat" cmpd="sng">
                <a:solidFill>
                  <a:srgbClr val="AAE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96" name="矩形 1182995"/>
              <p:cNvSpPr/>
              <p:nvPr/>
            </p:nvSpPr>
            <p:spPr>
              <a:xfrm>
                <a:off x="4241" y="3033"/>
                <a:ext cx="119" cy="52"/>
              </a:xfrm>
              <a:prstGeom prst="rect">
                <a:avLst/>
              </a:prstGeom>
              <a:solidFill>
                <a:srgbClr val="CF0E3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97" name="矩形 1182996"/>
              <p:cNvSpPr/>
              <p:nvPr/>
            </p:nvSpPr>
            <p:spPr>
              <a:xfrm>
                <a:off x="4242" y="3034"/>
                <a:ext cx="117" cy="51"/>
              </a:xfrm>
              <a:prstGeom prst="rect">
                <a:avLst/>
              </a:prstGeom>
              <a:solidFill>
                <a:srgbClr val="CF0E30"/>
              </a:solidFill>
              <a:ln w="4763" cap="flat" cmpd="sng">
                <a:solidFill>
                  <a:srgbClr val="FDA4B5"/>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98" name="任意多边形 1182997"/>
              <p:cNvSpPr/>
              <p:nvPr/>
            </p:nvSpPr>
            <p:spPr>
              <a:xfrm>
                <a:off x="4241" y="3022"/>
                <a:ext cx="134" cy="11"/>
              </a:xfrm>
              <a:custGeom>
                <a:rect l="l" t="t" r="r" b="b"/>
                <a:pathLst>
                  <a:path w="319" h="33">
                    <a:moveTo>
                      <a:pt x="0" y="33"/>
                    </a:moveTo>
                    <a:lnTo>
                      <a:pt x="36" y="0"/>
                    </a:lnTo>
                    <a:lnTo>
                      <a:pt x="319" y="0"/>
                    </a:lnTo>
                    <a:lnTo>
                      <a:pt x="283" y="33"/>
                    </a:lnTo>
                    <a:lnTo>
                      <a:pt x="0" y="33"/>
                    </a:lnTo>
                    <a:close/>
                  </a:path>
                </a:pathLst>
              </a:custGeom>
              <a:solidFill>
                <a:srgbClr val="E5405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2999" name="任意多边形 1182998"/>
              <p:cNvSpPr/>
              <p:nvPr/>
            </p:nvSpPr>
            <p:spPr>
              <a:xfrm>
                <a:off x="4241" y="3022"/>
                <a:ext cx="134" cy="11"/>
              </a:xfrm>
              <a:custGeom>
                <a:rect l="l" t="t" r="r" b="b"/>
                <a:pathLst>
                  <a:path w="319" h="33">
                    <a:moveTo>
                      <a:pt x="0" y="33"/>
                    </a:moveTo>
                    <a:lnTo>
                      <a:pt x="36" y="0"/>
                    </a:lnTo>
                    <a:lnTo>
                      <a:pt x="319" y="0"/>
                    </a:lnTo>
                    <a:lnTo>
                      <a:pt x="283" y="33"/>
                    </a:lnTo>
                    <a:lnTo>
                      <a:pt x="0" y="33"/>
                    </a:lnTo>
                    <a:close/>
                  </a:path>
                </a:pathLst>
              </a:custGeom>
              <a:solidFill>
                <a:srgbClr val="E5405C"/>
              </a:solidFill>
              <a:ln w="4763"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00" name="任意多边形 1182999"/>
              <p:cNvSpPr/>
              <p:nvPr/>
            </p:nvSpPr>
            <p:spPr>
              <a:xfrm>
                <a:off x="4360" y="3022"/>
                <a:ext cx="15" cy="63"/>
              </a:xfrm>
              <a:custGeom>
                <a:rect l="l" t="t" r="r" b="b"/>
                <a:pathLst>
                  <a:path w="36" h="185">
                    <a:moveTo>
                      <a:pt x="0" y="33"/>
                    </a:moveTo>
                    <a:lnTo>
                      <a:pt x="36" y="0"/>
                    </a:lnTo>
                    <a:lnTo>
                      <a:pt x="36" y="151"/>
                    </a:lnTo>
                    <a:lnTo>
                      <a:pt x="0" y="185"/>
                    </a:lnTo>
                    <a:lnTo>
                      <a:pt x="0" y="33"/>
                    </a:lnTo>
                    <a:close/>
                  </a:path>
                </a:pathLst>
              </a:custGeom>
              <a:solidFill>
                <a:srgbClr val="79001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01" name="任意多边形 1183000"/>
              <p:cNvSpPr/>
              <p:nvPr/>
            </p:nvSpPr>
            <p:spPr>
              <a:xfrm>
                <a:off x="4360" y="3022"/>
                <a:ext cx="15" cy="63"/>
              </a:xfrm>
              <a:custGeom>
                <a:rect l="l" t="t" r="r" b="b"/>
                <a:pathLst>
                  <a:path w="36" h="185">
                    <a:moveTo>
                      <a:pt x="0" y="33"/>
                    </a:moveTo>
                    <a:lnTo>
                      <a:pt x="36" y="0"/>
                    </a:lnTo>
                    <a:lnTo>
                      <a:pt x="36" y="151"/>
                    </a:lnTo>
                    <a:lnTo>
                      <a:pt x="0" y="185"/>
                    </a:lnTo>
                    <a:lnTo>
                      <a:pt x="0" y="33"/>
                    </a:lnTo>
                    <a:close/>
                  </a:path>
                </a:pathLst>
              </a:custGeom>
              <a:solidFill>
                <a:srgbClr val="790015"/>
              </a:solidFill>
              <a:ln w="4763"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3002" name="组合 1183001"/>
              <p:cNvGrpSpPr/>
              <p:nvPr/>
            </p:nvGrpSpPr>
            <p:grpSpPr>
              <a:xfrm>
                <a:off x="4249" y="3040"/>
                <a:ext cx="98" cy="37"/>
                <a:chOff x="3819" y="1785"/>
                <a:chExt cx="234" cy="109"/>
              </a:xfrm>
            </p:grpSpPr>
            <p:sp>
              <p:nvSpPr>
                <p:cNvPr id="1183003" name="直接连接符 1183002"/>
                <p:cNvSpPr/>
                <p:nvPr/>
              </p:nvSpPr>
              <p:spPr>
                <a:xfrm>
                  <a:off x="3874" y="1810"/>
                  <a:ext cx="129" cy="56"/>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004" name="直接连接符 1183003"/>
                <p:cNvSpPr/>
                <p:nvPr/>
              </p:nvSpPr>
              <p:spPr>
                <a:xfrm>
                  <a:off x="3836" y="1799"/>
                  <a:ext cx="203"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005" name="直接连接符 1183004"/>
                <p:cNvSpPr/>
                <p:nvPr/>
              </p:nvSpPr>
              <p:spPr>
                <a:xfrm>
                  <a:off x="3836" y="1877"/>
                  <a:ext cx="203"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006" name="矩形 1183005"/>
                <p:cNvSpPr/>
                <p:nvPr/>
              </p:nvSpPr>
              <p:spPr>
                <a:xfrm>
                  <a:off x="3819" y="1785"/>
                  <a:ext cx="62"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07" name="矩形 1183006"/>
                <p:cNvSpPr/>
                <p:nvPr/>
              </p:nvSpPr>
              <p:spPr>
                <a:xfrm>
                  <a:off x="3994" y="1785"/>
                  <a:ext cx="59"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08" name="矩形 1183007"/>
                <p:cNvSpPr/>
                <p:nvPr/>
              </p:nvSpPr>
              <p:spPr>
                <a:xfrm>
                  <a:off x="3819" y="1862"/>
                  <a:ext cx="62"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09" name="矩形 1183008"/>
                <p:cNvSpPr/>
                <p:nvPr/>
              </p:nvSpPr>
              <p:spPr>
                <a:xfrm>
                  <a:off x="3994" y="1862"/>
                  <a:ext cx="59"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10" name="直接连接符 1183009"/>
                <p:cNvSpPr/>
                <p:nvPr/>
              </p:nvSpPr>
              <p:spPr>
                <a:xfrm flipH="1">
                  <a:off x="3872" y="1810"/>
                  <a:ext cx="128" cy="56"/>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3011" name="组合 1183010"/>
              <p:cNvGrpSpPr/>
              <p:nvPr/>
            </p:nvGrpSpPr>
            <p:grpSpPr>
              <a:xfrm>
                <a:off x="4250" y="3031"/>
                <a:ext cx="98" cy="36"/>
                <a:chOff x="3821" y="1788"/>
                <a:chExt cx="235" cy="108"/>
              </a:xfrm>
            </p:grpSpPr>
            <p:sp>
              <p:nvSpPr>
                <p:cNvPr id="1183012" name="直接连接符 1183011"/>
                <p:cNvSpPr/>
                <p:nvPr/>
              </p:nvSpPr>
              <p:spPr>
                <a:xfrm>
                  <a:off x="3877" y="1813"/>
                  <a:ext cx="129" cy="56"/>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013" name="直接连接符 1183012"/>
                <p:cNvSpPr/>
                <p:nvPr/>
              </p:nvSpPr>
              <p:spPr>
                <a:xfrm>
                  <a:off x="3838" y="1802"/>
                  <a:ext cx="204"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014" name="直接连接符 1183013"/>
                <p:cNvSpPr/>
                <p:nvPr/>
              </p:nvSpPr>
              <p:spPr>
                <a:xfrm>
                  <a:off x="3838" y="1879"/>
                  <a:ext cx="204"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015" name="矩形 1183014"/>
                <p:cNvSpPr/>
                <p:nvPr/>
              </p:nvSpPr>
              <p:spPr>
                <a:xfrm>
                  <a:off x="3821" y="1788"/>
                  <a:ext cx="63"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16" name="矩形 1183015"/>
                <p:cNvSpPr/>
                <p:nvPr/>
              </p:nvSpPr>
              <p:spPr>
                <a:xfrm>
                  <a:off x="3996" y="1788"/>
                  <a:ext cx="60"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17" name="矩形 1183016"/>
                <p:cNvSpPr/>
                <p:nvPr/>
              </p:nvSpPr>
              <p:spPr>
                <a:xfrm>
                  <a:off x="3821" y="1865"/>
                  <a:ext cx="63"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18" name="矩形 1183017"/>
                <p:cNvSpPr/>
                <p:nvPr/>
              </p:nvSpPr>
              <p:spPr>
                <a:xfrm>
                  <a:off x="3996" y="1865"/>
                  <a:ext cx="60"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19" name="直接连接符 1183018"/>
                <p:cNvSpPr/>
                <p:nvPr/>
              </p:nvSpPr>
              <p:spPr>
                <a:xfrm flipH="1">
                  <a:off x="3874" y="1813"/>
                  <a:ext cx="129" cy="56"/>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cxnSp>
          <p:nvCxnSpPr>
            <p:cNvPr id="1183020" name="直接箭头连接符 1183019"/>
            <p:cNvCxnSpPr/>
            <p:nvPr/>
          </p:nvCxnSpPr>
          <p:spPr>
            <a:xfrm flipH="1">
              <a:off x="1440" y="981"/>
              <a:ext cx="238" cy="70"/>
            </a:xfrm>
            <a:prstGeom prst="straightConnector1">
              <a:avLst/>
            </a:prstGeom>
            <a:ln w="25400" cap="flat" cmpd="sng">
              <a:solidFill>
                <a:schemeClr val="tx1"/>
              </a:solidFill>
              <a:prstDash val="solid"/>
              <a:headEnd type="none" w="med" len="med"/>
              <a:tailEnd type="none" w="med" len="med"/>
            </a:ln>
          </p:spPr>
        </p:cxnSp>
        <p:cxnSp>
          <p:nvCxnSpPr>
            <p:cNvPr id="1183021" name="直接箭头连接符 1183020"/>
            <p:cNvCxnSpPr/>
            <p:nvPr/>
          </p:nvCxnSpPr>
          <p:spPr>
            <a:xfrm flipH="1" flipV="1">
              <a:off x="1779" y="981"/>
              <a:ext cx="250" cy="70"/>
            </a:xfrm>
            <a:prstGeom prst="straightConnector1">
              <a:avLst/>
            </a:prstGeom>
            <a:ln w="25400" cap="flat" cmpd="sng">
              <a:solidFill>
                <a:schemeClr val="tx1"/>
              </a:solidFill>
              <a:prstDash val="solid"/>
              <a:headEnd type="none" w="med" len="med"/>
              <a:tailEnd type="none" w="med" len="med"/>
            </a:ln>
          </p:spPr>
        </p:cxnSp>
        <p:cxnSp>
          <p:nvCxnSpPr>
            <p:cNvPr id="1183022" name="直接箭头连接符 1183021"/>
            <p:cNvCxnSpPr>
              <a:stCxn id="1182939" idx="1"/>
              <a:endCxn id="1182992" idx="0"/>
            </p:cNvCxnSpPr>
            <p:nvPr/>
          </p:nvCxnSpPr>
          <p:spPr>
            <a:xfrm flipH="1" flipV="1">
              <a:off x="1427" y="1082"/>
              <a:ext cx="621" cy="20"/>
            </a:xfrm>
            <a:prstGeom prst="straightConnector1">
              <a:avLst/>
            </a:prstGeom>
            <a:ln w="25400" cap="flat" cmpd="sng">
              <a:solidFill>
                <a:schemeClr val="tx1"/>
              </a:solidFill>
              <a:prstDash val="solid"/>
              <a:headEnd type="none" w="med" len="med"/>
              <a:tailEnd type="none" w="med" len="med"/>
            </a:ln>
          </p:spPr>
        </p:cxnSp>
        <p:pic>
          <p:nvPicPr>
            <p:cNvPr id="1183023" name="图片 1183022" descr="87"/>
            <p:cNvPicPr>
              <a:picLocks noChangeAspect="1"/>
            </p:cNvPicPr>
            <p:nvPr/>
          </p:nvPicPr>
          <p:blipFill>
            <a:blip r:embed="rId10"/>
            <a:stretch>
              <a:fillRect/>
            </a:stretch>
          </p:blipFill>
          <p:spPr>
            <a:xfrm>
              <a:off x="1186" y="1052"/>
              <a:ext cx="162" cy="114"/>
            </a:xfrm>
            <a:prstGeom prst="rect">
              <a:avLst/>
            </a:prstGeom>
            <a:noFill/>
            <a:ln w="9525">
              <a:noFill/>
            </a:ln>
          </p:spPr>
        </p:pic>
        <p:sp>
          <p:nvSpPr>
            <p:cNvPr id="1183024" name="矩形 1183023"/>
            <p:cNvSpPr/>
            <p:nvPr/>
          </p:nvSpPr>
          <p:spPr>
            <a:xfrm>
              <a:off x="922" y="986"/>
              <a:ext cx="342" cy="17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chemeClr val="accent2"/>
                  </a:solidFill>
                  <a:latin typeface="Times New Roman" panose="02020603050405020304" pitchFamily="18" charset="0"/>
                </a:rPr>
                <a:t>BSC</a:t>
              </a:r>
              <a:endParaRPr lang="en-US" altLang="zh-CN" sz="1200" b="1">
                <a:solidFill>
                  <a:schemeClr val="accent2"/>
                </a:solidFill>
                <a:latin typeface="Times New Roman" panose="02020603050405020304" pitchFamily="18" charset="0"/>
              </a:endParaRPr>
            </a:p>
          </p:txBody>
        </p:sp>
        <p:sp>
          <p:nvSpPr>
            <p:cNvPr id="1183025" name="矩形 1183024"/>
            <p:cNvSpPr/>
            <p:nvPr/>
          </p:nvSpPr>
          <p:spPr>
            <a:xfrm>
              <a:off x="816" y="2274"/>
              <a:ext cx="342" cy="17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chemeClr val="accent2"/>
                  </a:solidFill>
                  <a:latin typeface="Times New Roman" panose="02020603050405020304" pitchFamily="18" charset="0"/>
                </a:rPr>
                <a:t>BTS</a:t>
              </a:r>
              <a:endParaRPr lang="en-US" altLang="zh-CN" sz="1200" b="1">
                <a:solidFill>
                  <a:schemeClr val="accent2"/>
                </a:solidFill>
                <a:latin typeface="Times New Roman" panose="02020603050405020304" pitchFamily="18" charset="0"/>
              </a:endParaRPr>
            </a:p>
          </p:txBody>
        </p:sp>
        <p:sp>
          <p:nvSpPr>
            <p:cNvPr id="1183026" name="矩形 1183025"/>
            <p:cNvSpPr/>
            <p:nvPr/>
          </p:nvSpPr>
          <p:spPr>
            <a:xfrm>
              <a:off x="2160" y="2274"/>
              <a:ext cx="439" cy="17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chemeClr val="accent2"/>
                  </a:solidFill>
                  <a:latin typeface="Times New Roman" panose="02020603050405020304" pitchFamily="18" charset="0"/>
                </a:rPr>
                <a:t>Node B</a:t>
              </a:r>
              <a:endParaRPr lang="en-US" altLang="zh-CN" sz="1200" b="1">
                <a:solidFill>
                  <a:schemeClr val="accent2"/>
                </a:solidFill>
                <a:latin typeface="Times New Roman" panose="02020603050405020304" pitchFamily="18" charset="0"/>
              </a:endParaRPr>
            </a:p>
          </p:txBody>
        </p:sp>
        <p:sp>
          <p:nvSpPr>
            <p:cNvPr id="1183027" name="矩形 1183026"/>
            <p:cNvSpPr/>
            <p:nvPr/>
          </p:nvSpPr>
          <p:spPr>
            <a:xfrm>
              <a:off x="864" y="2090"/>
              <a:ext cx="326" cy="2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TDME1</a:t>
              </a:r>
              <a:endParaRPr lang="en-US" altLang="zh-CN" sz="1000">
                <a:latin typeface="Arial Black" panose="020b0a04020102020204" pitchFamily="34" charset="0"/>
              </a:endParaRPr>
            </a:p>
          </p:txBody>
        </p:sp>
        <p:sp>
          <p:nvSpPr>
            <p:cNvPr id="1183028" name="矩形 1183027"/>
            <p:cNvSpPr/>
            <p:nvPr/>
          </p:nvSpPr>
          <p:spPr>
            <a:xfrm>
              <a:off x="2208" y="2107"/>
              <a:ext cx="327" cy="2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IMA E1</a:t>
              </a:r>
              <a:endParaRPr lang="en-US" altLang="zh-CN" sz="1000">
                <a:latin typeface="Arial Black" panose="020b0a04020102020204" pitchFamily="34" charset="0"/>
              </a:endParaRPr>
            </a:p>
          </p:txBody>
        </p:sp>
        <p:sp>
          <p:nvSpPr>
            <p:cNvPr id="1183029" name="矩形 1183028"/>
            <p:cNvSpPr/>
            <p:nvPr/>
          </p:nvSpPr>
          <p:spPr>
            <a:xfrm>
              <a:off x="2241" y="986"/>
              <a:ext cx="342" cy="17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chemeClr val="accent2"/>
                  </a:solidFill>
                  <a:latin typeface="Times New Roman" panose="02020603050405020304" pitchFamily="18" charset="0"/>
                </a:rPr>
                <a:t>RNC</a:t>
              </a:r>
              <a:endParaRPr lang="en-US" altLang="zh-CN" sz="1200" b="1">
                <a:solidFill>
                  <a:schemeClr val="accent2"/>
                </a:solidFill>
                <a:latin typeface="Times New Roman" panose="02020603050405020304" pitchFamily="18" charset="0"/>
              </a:endParaRPr>
            </a:p>
          </p:txBody>
        </p:sp>
        <p:sp>
          <p:nvSpPr>
            <p:cNvPr id="1183030" name="直接连接符 1183029"/>
            <p:cNvSpPr/>
            <p:nvPr/>
          </p:nvSpPr>
          <p:spPr>
            <a:xfrm flipV="1">
              <a:off x="1167" y="1153"/>
              <a:ext cx="97" cy="290"/>
            </a:xfrm>
            <a:prstGeom prst="line">
              <a:avLst/>
            </a:prstGeom>
            <a:ln w="12700" cap="flat" cmpd="sng">
              <a:solidFill>
                <a:srgbClr val="0000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031" name="直接连接符 1183030"/>
            <p:cNvSpPr/>
            <p:nvPr/>
          </p:nvSpPr>
          <p:spPr>
            <a:xfrm flipH="1" flipV="1">
              <a:off x="2241" y="1194"/>
              <a:ext cx="49" cy="208"/>
            </a:xfrm>
            <a:prstGeom prst="line">
              <a:avLst/>
            </a:prstGeom>
            <a:ln w="12700" cap="flat" cmpd="sng">
              <a:solidFill>
                <a:srgbClr val="0000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032" name="文本框 1183031"/>
            <p:cNvSpPr txBox="1"/>
            <p:nvPr/>
          </p:nvSpPr>
          <p:spPr>
            <a:xfrm>
              <a:off x="336" y="986"/>
              <a:ext cx="540" cy="2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600" b="1">
                  <a:latin typeface="Times New Roman" panose="02020603050405020304" pitchFamily="18" charset="0"/>
                  <a:ea typeface="楷体_GB2312" pitchFamily="49" charset="-122"/>
                </a:rPr>
                <a:t>核心层</a:t>
              </a:r>
              <a:endParaRPr lang="zh-CN" altLang="en-US" sz="1600" b="1">
                <a:latin typeface="Times New Roman" panose="02020603050405020304" pitchFamily="18" charset="0"/>
                <a:ea typeface="楷体_GB2312" pitchFamily="49" charset="-122"/>
              </a:endParaRPr>
            </a:p>
          </p:txBody>
        </p:sp>
        <p:sp>
          <p:nvSpPr>
            <p:cNvPr id="1183033" name="文本框 1183032"/>
            <p:cNvSpPr txBox="1"/>
            <p:nvPr/>
          </p:nvSpPr>
          <p:spPr>
            <a:xfrm>
              <a:off x="336" y="1467"/>
              <a:ext cx="540" cy="2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600" b="1">
                  <a:latin typeface="Times New Roman" panose="02020603050405020304" pitchFamily="18" charset="0"/>
                  <a:ea typeface="楷体_GB2312" pitchFamily="49" charset="-122"/>
                </a:rPr>
                <a:t>汇聚层</a:t>
              </a:r>
              <a:endParaRPr lang="zh-CN" altLang="en-US" sz="1600" b="1">
                <a:latin typeface="Times New Roman" panose="02020603050405020304" pitchFamily="18" charset="0"/>
                <a:ea typeface="楷体_GB2312" pitchFamily="49" charset="-122"/>
              </a:endParaRPr>
            </a:p>
          </p:txBody>
        </p:sp>
        <p:sp>
          <p:nvSpPr>
            <p:cNvPr id="1183034" name="文本框 1183033"/>
            <p:cNvSpPr txBox="1"/>
            <p:nvPr/>
          </p:nvSpPr>
          <p:spPr>
            <a:xfrm>
              <a:off x="336" y="1859"/>
              <a:ext cx="540" cy="2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600" b="1">
                  <a:latin typeface="Times New Roman" panose="02020603050405020304" pitchFamily="18" charset="0"/>
                  <a:ea typeface="楷体_GB2312" pitchFamily="49" charset="-122"/>
                </a:rPr>
                <a:t>接入层</a:t>
              </a:r>
              <a:endParaRPr lang="zh-CN" altLang="en-US" sz="1600" b="1">
                <a:latin typeface="Times New Roman" panose="02020603050405020304" pitchFamily="18" charset="0"/>
                <a:ea typeface="楷体_GB2312" pitchFamily="49" charset="-122"/>
              </a:endParaRPr>
            </a:p>
          </p:txBody>
        </p:sp>
        <p:sp>
          <p:nvSpPr>
            <p:cNvPr id="1183035" name="矩形 1183034"/>
            <p:cNvSpPr/>
            <p:nvPr/>
          </p:nvSpPr>
          <p:spPr>
            <a:xfrm>
              <a:off x="2649" y="2066"/>
              <a:ext cx="244" cy="15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E1</a:t>
              </a:r>
              <a:endParaRPr lang="en-US" altLang="zh-CN" sz="1000">
                <a:latin typeface="Arial Black" panose="020b0a04020102020204" pitchFamily="34" charset="0"/>
              </a:endParaRPr>
            </a:p>
          </p:txBody>
        </p:sp>
        <p:sp>
          <p:nvSpPr>
            <p:cNvPr id="1183036" name="矩形 1183035"/>
            <p:cNvSpPr/>
            <p:nvPr/>
          </p:nvSpPr>
          <p:spPr>
            <a:xfrm>
              <a:off x="720" y="1264"/>
              <a:ext cx="543" cy="15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E1/STM-1</a:t>
              </a:r>
              <a:endParaRPr lang="en-US" altLang="zh-CN" sz="1000">
                <a:latin typeface="Arial Black" panose="020b0a04020102020204" pitchFamily="34" charset="0"/>
              </a:endParaRPr>
            </a:p>
          </p:txBody>
        </p:sp>
        <p:sp>
          <p:nvSpPr>
            <p:cNvPr id="1183037" name="矩形 1183036"/>
            <p:cNvSpPr/>
            <p:nvPr/>
          </p:nvSpPr>
          <p:spPr>
            <a:xfrm>
              <a:off x="2241" y="1226"/>
              <a:ext cx="687" cy="15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E1/Ch-STM-1</a:t>
              </a:r>
              <a:endParaRPr lang="en-US" altLang="zh-CN" sz="1000">
                <a:latin typeface="Arial Black" panose="020b0a04020102020204" pitchFamily="34" charset="0"/>
              </a:endParaRPr>
            </a:p>
          </p:txBody>
        </p:sp>
        <p:sp>
          <p:nvSpPr>
            <p:cNvPr id="1183038" name="矩形 1183037"/>
            <p:cNvSpPr/>
            <p:nvPr/>
          </p:nvSpPr>
          <p:spPr>
            <a:xfrm>
              <a:off x="1968" y="1754"/>
              <a:ext cx="816" cy="15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622M/155M</a:t>
              </a:r>
              <a:endParaRPr lang="en-US" altLang="zh-CN" sz="1000">
                <a:latin typeface="Arial Black" panose="020b0a04020102020204" pitchFamily="34" charset="0"/>
              </a:endParaRPr>
            </a:p>
          </p:txBody>
        </p:sp>
        <p:sp>
          <p:nvSpPr>
            <p:cNvPr id="1183039" name="文本框 1183038"/>
            <p:cNvSpPr txBox="1"/>
            <p:nvPr/>
          </p:nvSpPr>
          <p:spPr>
            <a:xfrm>
              <a:off x="1536" y="1725"/>
              <a:ext cx="693" cy="17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200" b="1">
                  <a:latin typeface="Arial" pitchFamily="34" charset="0"/>
                </a:rPr>
                <a:t>SDH/MSTP</a:t>
              </a:r>
              <a:endParaRPr lang="en-US" altLang="zh-CN" sz="1200" b="1">
                <a:latin typeface="Arial" pitchFamily="34" charset="0"/>
              </a:endParaRPr>
            </a:p>
          </p:txBody>
        </p:sp>
        <p:grpSp>
          <p:nvGrpSpPr>
            <p:cNvPr id="1183040" name="组合 1183039"/>
            <p:cNvGrpSpPr/>
            <p:nvPr/>
          </p:nvGrpSpPr>
          <p:grpSpPr>
            <a:xfrm>
              <a:off x="1899" y="1370"/>
              <a:ext cx="710" cy="355"/>
              <a:chOff x="868" y="1979"/>
              <a:chExt cx="879" cy="408"/>
            </a:xfrm>
          </p:grpSpPr>
          <p:sp>
            <p:nvSpPr>
              <p:cNvPr id="1183041" name="椭圆 1183040"/>
              <p:cNvSpPr/>
              <p:nvPr/>
            </p:nvSpPr>
            <p:spPr>
              <a:xfrm>
                <a:off x="868" y="2069"/>
                <a:ext cx="833" cy="273"/>
              </a:xfrm>
              <a:prstGeom prst="ellipse">
                <a:avLst/>
              </a:prstGeom>
              <a:noFill/>
              <a:ln w="38100" cap="flat" cmpd="sng">
                <a:solidFill>
                  <a:srgbClr val="8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3042" name="组合 1183041"/>
              <p:cNvGrpSpPr/>
              <p:nvPr/>
            </p:nvGrpSpPr>
            <p:grpSpPr>
              <a:xfrm>
                <a:off x="930" y="2024"/>
                <a:ext cx="182" cy="136"/>
                <a:chOff x="975" y="3067"/>
                <a:chExt cx="1406" cy="862"/>
              </a:xfrm>
            </p:grpSpPr>
            <p:pic>
              <p:nvPicPr>
                <p:cNvPr id="1183043" name="图片 1183042"/>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044" name="右箭头 1183043"/>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045" name="组合 1183044"/>
              <p:cNvGrpSpPr/>
              <p:nvPr/>
            </p:nvGrpSpPr>
            <p:grpSpPr>
              <a:xfrm>
                <a:off x="1247" y="1979"/>
                <a:ext cx="182" cy="136"/>
                <a:chOff x="975" y="3067"/>
                <a:chExt cx="1406" cy="862"/>
              </a:xfrm>
            </p:grpSpPr>
            <p:pic>
              <p:nvPicPr>
                <p:cNvPr id="1183046" name="图片 1183045"/>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047" name="右箭头 1183046"/>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048" name="组合 1183047"/>
              <p:cNvGrpSpPr/>
              <p:nvPr/>
            </p:nvGrpSpPr>
            <p:grpSpPr>
              <a:xfrm>
                <a:off x="1565" y="2115"/>
                <a:ext cx="182" cy="136"/>
                <a:chOff x="975" y="3067"/>
                <a:chExt cx="1406" cy="862"/>
              </a:xfrm>
            </p:grpSpPr>
            <p:pic>
              <p:nvPicPr>
                <p:cNvPr id="1183049" name="图片 1183048"/>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050" name="右箭头 1183049"/>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051" name="组合 1183050"/>
              <p:cNvGrpSpPr/>
              <p:nvPr/>
            </p:nvGrpSpPr>
            <p:grpSpPr>
              <a:xfrm>
                <a:off x="975" y="2251"/>
                <a:ext cx="182" cy="136"/>
                <a:chOff x="975" y="3067"/>
                <a:chExt cx="1406" cy="862"/>
              </a:xfrm>
            </p:grpSpPr>
            <p:pic>
              <p:nvPicPr>
                <p:cNvPr id="1183052" name="图片 1183051"/>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053" name="右箭头 1183052"/>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054" name="组合 1183053"/>
              <p:cNvGrpSpPr/>
              <p:nvPr/>
            </p:nvGrpSpPr>
            <p:grpSpPr>
              <a:xfrm>
                <a:off x="1338" y="2251"/>
                <a:ext cx="182" cy="136"/>
                <a:chOff x="975" y="3067"/>
                <a:chExt cx="1406" cy="862"/>
              </a:xfrm>
            </p:grpSpPr>
            <p:pic>
              <p:nvPicPr>
                <p:cNvPr id="1183055" name="图片 1183054"/>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056" name="右箭头 1183055"/>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sp>
          <p:nvSpPr>
            <p:cNvPr id="1183057" name="矩形 1183056"/>
            <p:cNvSpPr/>
            <p:nvPr/>
          </p:nvSpPr>
          <p:spPr>
            <a:xfrm>
              <a:off x="1776" y="1504"/>
              <a:ext cx="816" cy="15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2.5G/622M</a:t>
              </a:r>
              <a:endParaRPr lang="en-US" altLang="zh-CN" sz="1000">
                <a:latin typeface="Arial Black" panose="020b0a04020102020204" pitchFamily="34" charset="0"/>
              </a:endParaRPr>
            </a:p>
          </p:txBody>
        </p:sp>
      </p:grpSp>
      <p:sp>
        <p:nvSpPr>
          <p:cNvPr id="1183058" name="矩形 1183057"/>
          <p:cNvSpPr/>
          <p:nvPr/>
        </p:nvSpPr>
        <p:spPr>
          <a:xfrm>
            <a:off x="76200" y="2016125"/>
            <a:ext cx="381000" cy="990600"/>
          </a:xfrm>
          <a:prstGeom prst="rect">
            <a:avLst/>
          </a:prstGeom>
          <a:solidFill>
            <a:srgbClr val="3366FF"/>
          </a:solidFill>
          <a:ln w="9525">
            <a:noFill/>
          </a:ln>
          <a:effectLst>
            <a:outerShdw dist="17961" dir="2699999" algn="ctr" rotWithShape="0">
              <a:srgbClr val="292929"/>
            </a:outerShdw>
          </a:effectLst>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000" b="1">
                <a:solidFill>
                  <a:schemeClr val="bg1"/>
                </a:solidFill>
                <a:latin typeface="Times New Roman" panose="02020603050405020304" pitchFamily="18" charset="0"/>
                <a:ea typeface="楷体_GB2312" pitchFamily="49" charset="-122"/>
              </a:rPr>
              <a:t>城域网</a:t>
            </a:r>
            <a:endParaRPr lang="zh-CN" altLang="en-US" sz="2000" b="1">
              <a:solidFill>
                <a:schemeClr val="bg1"/>
              </a:solidFill>
              <a:latin typeface="Times New Roman" panose="02020603050405020304" pitchFamily="18" charset="0"/>
              <a:ea typeface="楷体_GB2312" pitchFamily="49" charset="-122"/>
            </a:endParaRPr>
          </a:p>
        </p:txBody>
      </p:sp>
      <p:sp>
        <p:nvSpPr>
          <p:cNvPr id="1183059" name="右箭头 1183058"/>
          <p:cNvSpPr/>
          <p:nvPr/>
        </p:nvSpPr>
        <p:spPr>
          <a:xfrm>
            <a:off x="4724400" y="2320925"/>
            <a:ext cx="457200" cy="228600"/>
          </a:xfrm>
          <a:prstGeom prst="rightArrow">
            <a:avLst>
              <a:gd name="adj1" fmla="val 50000"/>
              <a:gd name="adj2" fmla="val 50000"/>
            </a:avLst>
          </a:prstGeom>
          <a:solidFill>
            <a:srgbClr val="3366FF"/>
          </a:solidFill>
          <a:ln w="9525">
            <a:noFill/>
          </a:ln>
          <a:effectLst>
            <a:outerShdw dist="17961" dir="2699999" algn="ctr" rotWithShape="0">
              <a:srgbClr val="292929"/>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60" name="圆角矩形 1183059"/>
          <p:cNvSpPr/>
          <p:nvPr/>
        </p:nvSpPr>
        <p:spPr>
          <a:xfrm>
            <a:off x="3429000" y="4648200"/>
            <a:ext cx="2663825" cy="304800"/>
          </a:xfrm>
          <a:prstGeom prst="roundRect">
            <a:avLst>
              <a:gd name="adj" fmla="val 16667"/>
            </a:avLst>
          </a:prstGeom>
          <a:solidFill>
            <a:srgbClr val="FFFF99"/>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接口速率和带宽需求加大</a:t>
            </a:r>
            <a:endParaRPr lang="zh-CN" altLang="en-US" sz="1400">
              <a:latin typeface="Times New Roman" panose="02020603050405020304" pitchFamily="18" charset="0"/>
              <a:ea typeface="楷体_GB2312" pitchFamily="49" charset="-122"/>
            </a:endParaRPr>
          </a:p>
        </p:txBody>
      </p:sp>
      <p:sp>
        <p:nvSpPr>
          <p:cNvPr id="1183061" name="圆角矩形 1183060"/>
          <p:cNvSpPr/>
          <p:nvPr/>
        </p:nvSpPr>
        <p:spPr>
          <a:xfrm>
            <a:off x="609600" y="4648200"/>
            <a:ext cx="2579688" cy="304800"/>
          </a:xfrm>
          <a:prstGeom prst="roundRect">
            <a:avLst>
              <a:gd name="adj" fmla="val 16667"/>
            </a:avLst>
          </a:prstGeom>
          <a:solidFill>
            <a:srgbClr val="FFFF99"/>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接口速率小、带宽需求小</a:t>
            </a:r>
            <a:endParaRPr lang="zh-CN" altLang="en-US" sz="1400">
              <a:latin typeface="Times New Roman" panose="02020603050405020304" pitchFamily="18" charset="0"/>
              <a:ea typeface="楷体_GB2312" pitchFamily="49" charset="-122"/>
            </a:endParaRPr>
          </a:p>
        </p:txBody>
      </p:sp>
      <p:sp>
        <p:nvSpPr>
          <p:cNvPr id="1183062" name="圆角矩形 1183061"/>
          <p:cNvSpPr/>
          <p:nvPr/>
        </p:nvSpPr>
        <p:spPr>
          <a:xfrm>
            <a:off x="6324600" y="4648200"/>
            <a:ext cx="2209800" cy="304800"/>
          </a:xfrm>
          <a:prstGeom prst="roundRect">
            <a:avLst>
              <a:gd name="adj" fmla="val 16667"/>
            </a:avLst>
          </a:prstGeom>
          <a:solidFill>
            <a:srgbClr val="FFFF99"/>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大容量传输，提高带宽效率</a:t>
            </a:r>
            <a:endParaRPr lang="zh-CN" altLang="en-US" sz="1400">
              <a:latin typeface="Times New Roman" panose="02020603050405020304" pitchFamily="18" charset="0"/>
              <a:ea typeface="楷体_GB2312" pitchFamily="49" charset="-122"/>
            </a:endParaRPr>
          </a:p>
        </p:txBody>
      </p:sp>
      <p:sp>
        <p:nvSpPr>
          <p:cNvPr id="1183063" name="圆角矩形 1183062"/>
          <p:cNvSpPr/>
          <p:nvPr/>
        </p:nvSpPr>
        <p:spPr>
          <a:xfrm>
            <a:off x="3429000" y="4953000"/>
            <a:ext cx="2663825" cy="304800"/>
          </a:xfrm>
          <a:prstGeom prst="roundRect">
            <a:avLst>
              <a:gd name="adj" fmla="val 16667"/>
            </a:avLst>
          </a:prstGeom>
          <a:solidFill>
            <a:srgbClr val="FFFF99"/>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对不同业务有不同</a:t>
            </a:r>
            <a:r>
              <a:rPr lang="en-US" altLang="zh-CN" sz="1400" err="1">
                <a:latin typeface="Times New Roman" panose="02020603050405020304" pitchFamily="18" charset="0"/>
                <a:ea typeface="楷体_GB2312" pitchFamily="49" charset="-122"/>
              </a:rPr>
              <a:t>QoS</a:t>
            </a:r>
            <a:r>
              <a:rPr lang="zh-CN" altLang="en-US" sz="1400">
                <a:latin typeface="Times New Roman" panose="02020603050405020304" pitchFamily="18" charset="0"/>
                <a:ea typeface="楷体_GB2312" pitchFamily="49" charset="-122"/>
              </a:rPr>
              <a:t>保证</a:t>
            </a:r>
            <a:endParaRPr lang="zh-CN" altLang="en-US" sz="1400">
              <a:latin typeface="Times New Roman" panose="02020603050405020304" pitchFamily="18" charset="0"/>
              <a:ea typeface="楷体_GB2312" pitchFamily="49" charset="-122"/>
            </a:endParaRPr>
          </a:p>
        </p:txBody>
      </p:sp>
      <p:sp>
        <p:nvSpPr>
          <p:cNvPr id="1183064" name="圆角矩形 1183063"/>
          <p:cNvSpPr/>
          <p:nvPr/>
        </p:nvSpPr>
        <p:spPr>
          <a:xfrm>
            <a:off x="609600" y="4953000"/>
            <a:ext cx="2579688" cy="304800"/>
          </a:xfrm>
          <a:prstGeom prst="roundRect">
            <a:avLst>
              <a:gd name="adj" fmla="val 16667"/>
            </a:avLst>
          </a:prstGeom>
          <a:solidFill>
            <a:srgbClr val="FFFF99"/>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对所有业务都保证高</a:t>
            </a:r>
            <a:r>
              <a:rPr lang="en-US" altLang="zh-CN" sz="1400" err="1">
                <a:latin typeface="Times New Roman" panose="02020603050405020304" pitchFamily="18" charset="0"/>
                <a:ea typeface="楷体_GB2312" pitchFamily="49" charset="-122"/>
              </a:rPr>
              <a:t>QoS</a:t>
            </a:r>
            <a:endParaRPr lang="en-US" altLang="zh-CN" sz="1400">
              <a:latin typeface="Times New Roman" panose="02020603050405020304" pitchFamily="18" charset="0"/>
              <a:ea typeface="楷体_GB2312" pitchFamily="49" charset="-122"/>
            </a:endParaRPr>
          </a:p>
        </p:txBody>
      </p:sp>
      <p:sp>
        <p:nvSpPr>
          <p:cNvPr id="1183065" name="圆角矩形 1183064"/>
          <p:cNvSpPr/>
          <p:nvPr/>
        </p:nvSpPr>
        <p:spPr>
          <a:xfrm>
            <a:off x="6324600" y="4953000"/>
            <a:ext cx="2209800" cy="304800"/>
          </a:xfrm>
          <a:prstGeom prst="roundRect">
            <a:avLst>
              <a:gd name="adj" fmla="val 16667"/>
            </a:avLst>
          </a:prstGeom>
          <a:solidFill>
            <a:srgbClr val="FFFF99"/>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区分</a:t>
            </a:r>
            <a:r>
              <a:rPr lang="en-US" altLang="zh-CN" sz="1400" err="1">
                <a:latin typeface="Times New Roman" panose="02020603050405020304" pitchFamily="18" charset="0"/>
                <a:ea typeface="楷体_GB2312" pitchFamily="49" charset="-122"/>
              </a:rPr>
              <a:t>QoS</a:t>
            </a:r>
            <a:r>
              <a:rPr lang="zh-CN" altLang="en-US" sz="1400">
                <a:latin typeface="Times New Roman" panose="02020603050405020304" pitchFamily="18" charset="0"/>
                <a:ea typeface="楷体_GB2312" pitchFamily="49" charset="-122"/>
              </a:rPr>
              <a:t>传输</a:t>
            </a:r>
            <a:endParaRPr lang="zh-CN" altLang="en-US" sz="1400">
              <a:latin typeface="Times New Roman" panose="02020603050405020304" pitchFamily="18" charset="0"/>
              <a:ea typeface="楷体_GB2312" pitchFamily="49" charset="-122"/>
            </a:endParaRPr>
          </a:p>
        </p:txBody>
      </p:sp>
      <p:sp>
        <p:nvSpPr>
          <p:cNvPr id="1183066" name="圆角矩形 1183065"/>
          <p:cNvSpPr/>
          <p:nvPr/>
        </p:nvSpPr>
        <p:spPr>
          <a:xfrm>
            <a:off x="3429000" y="5257800"/>
            <a:ext cx="2663825" cy="457200"/>
          </a:xfrm>
          <a:prstGeom prst="roundRect">
            <a:avLst>
              <a:gd name="adj" fmla="val 16667"/>
            </a:avLst>
          </a:prstGeom>
          <a:solidFill>
            <a:srgbClr val="FFFF99"/>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提供精确频率和时间同步</a:t>
            </a:r>
            <a:endParaRPr lang="zh-CN" altLang="en-US" sz="1400">
              <a:latin typeface="Times New Roman" panose="02020603050405020304" pitchFamily="18" charset="0"/>
              <a:ea typeface="楷体_GB2312" pitchFamily="49" charset="-122"/>
            </a:endParaRPr>
          </a:p>
        </p:txBody>
      </p:sp>
      <p:sp>
        <p:nvSpPr>
          <p:cNvPr id="1183067" name="圆角矩形 1183066"/>
          <p:cNvSpPr/>
          <p:nvPr/>
        </p:nvSpPr>
        <p:spPr>
          <a:xfrm>
            <a:off x="609600" y="5257800"/>
            <a:ext cx="2579688" cy="457200"/>
          </a:xfrm>
          <a:prstGeom prst="roundRect">
            <a:avLst>
              <a:gd name="adj" fmla="val 16667"/>
            </a:avLst>
          </a:prstGeom>
          <a:solidFill>
            <a:srgbClr val="FFFF99"/>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支持频率同步，不支持精确</a:t>
            </a:r>
            <a:endParaRPr lang="zh-CN" altLang="en-US" sz="1400">
              <a:latin typeface="Times New Roman" panose="02020603050405020304" pitchFamily="18" charset="0"/>
              <a:ea typeface="楷体_GB2312" pitchFamily="49" charset="-122"/>
            </a:endParaRPr>
          </a:p>
          <a:p>
            <a:r>
              <a:rPr lang="zh-CN" altLang="en-US" sz="1400">
                <a:latin typeface="Times New Roman" panose="02020603050405020304" pitchFamily="18" charset="0"/>
                <a:ea typeface="楷体_GB2312" pitchFamily="49" charset="-122"/>
              </a:rPr>
              <a:t>时间同步（目前传输都不提供）</a:t>
            </a:r>
            <a:endParaRPr lang="zh-CN" altLang="en-US" sz="1400">
              <a:latin typeface="Times New Roman" panose="02020603050405020304" pitchFamily="18" charset="0"/>
              <a:ea typeface="楷体_GB2312" pitchFamily="49" charset="-122"/>
            </a:endParaRPr>
          </a:p>
        </p:txBody>
      </p:sp>
      <p:sp>
        <p:nvSpPr>
          <p:cNvPr id="1183068" name="圆角矩形 1183067"/>
          <p:cNvSpPr/>
          <p:nvPr/>
        </p:nvSpPr>
        <p:spPr>
          <a:xfrm>
            <a:off x="6324600" y="5257800"/>
            <a:ext cx="2209800" cy="457200"/>
          </a:xfrm>
          <a:prstGeom prst="roundRect">
            <a:avLst>
              <a:gd name="adj" fmla="val 16667"/>
            </a:avLst>
          </a:prstGeom>
          <a:solidFill>
            <a:srgbClr val="FFFF99"/>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精确频率和时间同步传输</a:t>
            </a:r>
            <a:endParaRPr lang="zh-CN" altLang="en-US" sz="1400">
              <a:latin typeface="Times New Roman" panose="02020603050405020304" pitchFamily="18" charset="0"/>
              <a:ea typeface="楷体_GB2312" pitchFamily="49" charset="-122"/>
            </a:endParaRPr>
          </a:p>
        </p:txBody>
      </p:sp>
      <p:grpSp>
        <p:nvGrpSpPr>
          <p:cNvPr id="1183069" name="组合 1183068"/>
          <p:cNvGrpSpPr/>
          <p:nvPr/>
        </p:nvGrpSpPr>
        <p:grpSpPr>
          <a:xfrm>
            <a:off x="5267325" y="1301750"/>
            <a:ext cx="3571875" cy="2619375"/>
            <a:chOff x="3318" y="798"/>
            <a:chExt cx="2250" cy="1650"/>
          </a:xfrm>
        </p:grpSpPr>
        <p:sp>
          <p:nvSpPr>
            <p:cNvPr id="1183070" name="Cloud"/>
            <p:cNvSpPr>
              <a:spLocks noChangeAspect="1" noEditPoints="1"/>
            </p:cNvSpPr>
            <p:nvPr/>
          </p:nvSpPr>
          <p:spPr>
            <a:xfrm>
              <a:off x="3611" y="802"/>
              <a:ext cx="1612" cy="511"/>
            </a:xfrm>
            <a:custGeom>
              <a:gdLst>
                <a:gd name="txL" fmla="*/ 2977 w 21600"/>
                <a:gd name="txT" fmla="*/ 3262 h 21600"/>
                <a:gd name="txR" fmla="*/ 17087 w 21600"/>
                <a:gd name="txB" fmla="*/ 17337 h 21600"/>
              </a:gdLst>
              <a:cxnLst>
                <a:cxn ang="0">
                  <a:pos x="67" y="10800"/>
                </a:cxn>
                <a:cxn ang="0">
                  <a:pos x="10800" y="21577"/>
                </a:cxn>
                <a:cxn ang="0">
                  <a:pos x="21582" y="10800"/>
                </a:cxn>
                <a:cxn ang="0">
                  <a:pos x="10800" y="1235"/>
                </a:cxn>
              </a:cxnLst>
              <a:rect l="txL" t="txT" r="txR" b="txB"/>
              <a:pathLst>
                <a:path w="21600" h="21600">
                  <a:moveTo>
                    <a:pt x="1950" y="7185"/>
                  </a:moveTo>
                  <a:arcTo wR="2173" hR="2973" stAng="-5658044" swAng="-9152479"/>
                  <a:arcTo wR="2180" hR="2959" stAng="-7692391" swAng="-8804134"/>
                  <a:arcTo wR="3860" hR="5272" stAng="-13083100" swAng="-4542201"/>
                  <a:arcTo wR="3376" hR="4608" stAng="-13342886" swAng="-6909565"/>
                  <a:arcTo wR="2893" hR="3934" stAng="-14721123" swAng="-6840787"/>
                  <a:arcTo wR="3388" hR="4610" stAng="-16560266" swAng="-7815448"/>
                  <a:arcTo wR="2667" hR="3637" stAng="-19780702" swAng="-6541267"/>
                  <a:arcTo wR="2429" hR="3298" stAng="-823813" swAng="-7035291"/>
                  <a:arcTo wR="2183" hR="2973" stAng="-2764122" swAng="-5984549"/>
                  <a:arcTo wR="2667" hR="3634" stAng="-3248686" swAng="-5397590"/>
                  <a:arcTo wR="3377" hR="4595" stAng="-4002053" swAng="-7427288"/>
                  <a:close/>
                </a:path>
                <a:path w="21600" h="21600" fill="none">
                  <a:moveTo>
                    <a:pt x="1080" y="12690"/>
                  </a:moveTo>
                  <a:arcTo wR="2173" hR="2973" stAng="-14810523" swAng="-1585507"/>
                </a:path>
                <a:path w="21600" h="21600" fill="none">
                  <a:moveTo>
                    <a:pt x="2910" y="17640"/>
                  </a:moveTo>
                  <a:arcTo wR="2180" hR="2959" stAng="-16496524" swAng="-686848"/>
                </a:path>
                <a:path w="21600" h="21600" fill="none">
                  <a:moveTo>
                    <a:pt x="7905" y="18675"/>
                  </a:moveTo>
                  <a:arcTo wR="3376" hR="4608" stAng="-12498111" swAng="-844775"/>
                </a:path>
                <a:path w="21600" h="21600" fill="none">
                  <a:moveTo>
                    <a:pt x="14280" y="18330"/>
                  </a:moveTo>
                  <a:arcTo wR="3376" hR="4608" stAng="-20252451" swAng="-959849"/>
                </a:path>
                <a:path w="21600" h="21600" fill="none">
                  <a:moveTo>
                    <a:pt x="18690" y="15045"/>
                  </a:moveTo>
                  <a:arcTo wR="2893" hR="3934" stAng="-21561910" swAng="-4255046"/>
                </a:path>
                <a:path w="21600" h="21600" fill="none">
                  <a:moveTo>
                    <a:pt x="20175" y="9015"/>
                  </a:moveTo>
                  <a:arcTo wR="2667" hR="3637" stAng="-18115995" swAng="-1664706"/>
                </a:path>
                <a:path w="21600" h="21600" fill="none">
                  <a:moveTo>
                    <a:pt x="19200" y="3345"/>
                  </a:moveTo>
                  <a:arcTo wR="2429" hR="3298" stAng="-21532436" swAng="-891377"/>
                </a:path>
                <a:path w="21600" h="21600" fill="none">
                  <a:moveTo>
                    <a:pt x="14910" y="1170"/>
                  </a:moveTo>
                  <a:arcTo wR="2429" hR="3298" stAng="-7859104" swAng="-1092014"/>
                </a:path>
                <a:path w="21600" h="21600" fill="none">
                  <a:moveTo>
                    <a:pt x="11250" y="1665"/>
                  </a:moveTo>
                  <a:arcTo wR="2183" hR="2973" stAng="-8748671" swAng="-1061506"/>
                </a:path>
                <a:path w="21600" h="21600" fill="none">
                  <a:moveTo>
                    <a:pt x="7650" y="3270"/>
                  </a:moveTo>
                  <a:arcTo wR="3377" hR="4595" stAng="-3262911" swAng="-739142"/>
                </a:path>
                <a:path w="21600" h="21600" fill="none">
                  <a:moveTo>
                    <a:pt x="1950" y="7185"/>
                  </a:moveTo>
                  <a:arcTo wR="3377" hR="4595" stAng="-11429341" swAng="-711586"/>
                </a:path>
              </a:pathLst>
            </a:custGeom>
            <a:solidFill>
              <a:srgbClr val="800080">
                <a:alpha val="13000"/>
              </a:srgbClr>
            </a:solidFill>
            <a:ln w="9525"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71" name="Cloud"/>
            <p:cNvSpPr>
              <a:spLocks noChangeAspect="1" noEditPoints="1"/>
            </p:cNvSpPr>
            <p:nvPr/>
          </p:nvSpPr>
          <p:spPr>
            <a:xfrm>
              <a:off x="3318" y="1301"/>
              <a:ext cx="2199" cy="914"/>
            </a:xfrm>
            <a:custGeom>
              <a:gdLst>
                <a:gd name="txL" fmla="*/ 2977 w 21600"/>
                <a:gd name="txT" fmla="*/ 3262 h 21600"/>
                <a:gd name="txR" fmla="*/ 17087 w 21600"/>
                <a:gd name="txB" fmla="*/ 17337 h 21600"/>
              </a:gdLst>
              <a:cxnLst>
                <a:cxn ang="0">
                  <a:pos x="67" y="10800"/>
                </a:cxn>
                <a:cxn ang="0">
                  <a:pos x="10800" y="21577"/>
                </a:cxn>
                <a:cxn ang="0">
                  <a:pos x="21582" y="10800"/>
                </a:cxn>
                <a:cxn ang="0">
                  <a:pos x="10800" y="1235"/>
                </a:cxn>
              </a:cxnLst>
              <a:rect l="txL" t="txT" r="txR" b="txB"/>
              <a:pathLst>
                <a:path w="21600" h="21600">
                  <a:moveTo>
                    <a:pt x="1950" y="7185"/>
                  </a:moveTo>
                  <a:arcTo wR="2173" hR="2973" stAng="-5658044" swAng="-9152479"/>
                  <a:arcTo wR="2180" hR="2959" stAng="-7692391" swAng="-8804134"/>
                  <a:arcTo wR="3860" hR="5272" stAng="-13083100" swAng="-4542201"/>
                  <a:arcTo wR="3376" hR="4608" stAng="-13342886" swAng="-6909565"/>
                  <a:arcTo wR="2893" hR="3934" stAng="-14721123" swAng="-6840787"/>
                  <a:arcTo wR="3388" hR="4610" stAng="-16560266" swAng="-7815448"/>
                  <a:arcTo wR="2667" hR="3637" stAng="-19780702" swAng="-6541267"/>
                  <a:arcTo wR="2429" hR="3298" stAng="-823813" swAng="-7035291"/>
                  <a:arcTo wR="2183" hR="2973" stAng="-2764122" swAng="-5984549"/>
                  <a:arcTo wR="2667" hR="3634" stAng="-3248686" swAng="-5397590"/>
                  <a:arcTo wR="3377" hR="4595" stAng="-4002053" swAng="-7427288"/>
                  <a:close/>
                </a:path>
                <a:path w="21600" h="21600" fill="none">
                  <a:moveTo>
                    <a:pt x="1080" y="12690"/>
                  </a:moveTo>
                  <a:arcTo wR="2173" hR="2973" stAng="-14810523" swAng="-1585507"/>
                </a:path>
                <a:path w="21600" h="21600" fill="none">
                  <a:moveTo>
                    <a:pt x="2910" y="17640"/>
                  </a:moveTo>
                  <a:arcTo wR="2180" hR="2959" stAng="-16496524" swAng="-686848"/>
                </a:path>
                <a:path w="21600" h="21600" fill="none">
                  <a:moveTo>
                    <a:pt x="7905" y="18675"/>
                  </a:moveTo>
                  <a:arcTo wR="3376" hR="4608" stAng="-12498111" swAng="-844775"/>
                </a:path>
                <a:path w="21600" h="21600" fill="none">
                  <a:moveTo>
                    <a:pt x="14280" y="18330"/>
                  </a:moveTo>
                  <a:arcTo wR="3376" hR="4608" stAng="-20252451" swAng="-959849"/>
                </a:path>
                <a:path w="21600" h="21600" fill="none">
                  <a:moveTo>
                    <a:pt x="18690" y="15045"/>
                  </a:moveTo>
                  <a:arcTo wR="2893" hR="3934" stAng="-21561910" swAng="-4255046"/>
                </a:path>
                <a:path w="21600" h="21600" fill="none">
                  <a:moveTo>
                    <a:pt x="20175" y="9015"/>
                  </a:moveTo>
                  <a:arcTo wR="2667" hR="3637" stAng="-18115995" swAng="-1664706"/>
                </a:path>
                <a:path w="21600" h="21600" fill="none">
                  <a:moveTo>
                    <a:pt x="19200" y="3345"/>
                  </a:moveTo>
                  <a:arcTo wR="2429" hR="3298" stAng="-21532436" swAng="-891377"/>
                </a:path>
                <a:path w="21600" h="21600" fill="none">
                  <a:moveTo>
                    <a:pt x="14910" y="1170"/>
                  </a:moveTo>
                  <a:arcTo wR="2429" hR="3298" stAng="-7859104" swAng="-1092014"/>
                </a:path>
                <a:path w="21600" h="21600" fill="none">
                  <a:moveTo>
                    <a:pt x="11250" y="1665"/>
                  </a:moveTo>
                  <a:arcTo wR="2183" hR="2973" stAng="-8748671" swAng="-1061506"/>
                </a:path>
                <a:path w="21600" h="21600" fill="none">
                  <a:moveTo>
                    <a:pt x="7650" y="3270"/>
                  </a:moveTo>
                  <a:arcTo wR="3377" hR="4595" stAng="-3262911" swAng="-739142"/>
                </a:path>
                <a:path w="21600" h="21600" fill="none">
                  <a:moveTo>
                    <a:pt x="1950" y="7185"/>
                  </a:moveTo>
                  <a:arcTo wR="3377" hR="4595" stAng="-11429341" swAng="-711586"/>
                </a:path>
              </a:pathLst>
            </a:custGeom>
            <a:solidFill>
              <a:srgbClr val="FF6600">
                <a:alpha val="25999"/>
              </a:srgbClr>
            </a:solidFill>
            <a:ln w="9525"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72" name="椭圆 1183071"/>
            <p:cNvSpPr/>
            <p:nvPr/>
          </p:nvSpPr>
          <p:spPr>
            <a:xfrm rot="-4168530">
              <a:off x="3509" y="1734"/>
              <a:ext cx="422" cy="219"/>
            </a:xfrm>
            <a:prstGeom prst="ellipse">
              <a:avLst/>
            </a:prstGeom>
            <a:noFill/>
            <a:ln w="3810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73" name="椭圆 1183072"/>
            <p:cNvSpPr/>
            <p:nvPr/>
          </p:nvSpPr>
          <p:spPr>
            <a:xfrm rot="-17123112">
              <a:off x="4834" y="1740"/>
              <a:ext cx="430" cy="216"/>
            </a:xfrm>
            <a:prstGeom prst="ellipse">
              <a:avLst/>
            </a:prstGeom>
            <a:noFill/>
            <a:ln w="3810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3074" name="组合 1183073"/>
            <p:cNvGrpSpPr/>
            <p:nvPr/>
          </p:nvGrpSpPr>
          <p:grpSpPr>
            <a:xfrm>
              <a:off x="3562" y="1965"/>
              <a:ext cx="139" cy="118"/>
              <a:chOff x="2216" y="2230"/>
              <a:chExt cx="513" cy="410"/>
            </a:xfrm>
          </p:grpSpPr>
          <p:sp>
            <p:nvSpPr>
              <p:cNvPr id="1183075" name="任意多边形 1183074"/>
              <p:cNvSpPr/>
              <p:nvPr/>
            </p:nvSpPr>
            <p:spPr>
              <a:xfrm>
                <a:off x="2579" y="2286"/>
                <a:ext cx="150" cy="354"/>
              </a:xfrm>
              <a:custGeom>
                <a:rect l="l" t="t" r="r" b="b"/>
                <a:pathLst>
                  <a:path w="76" h="179">
                    <a:moveTo>
                      <a:pt x="75" y="6"/>
                    </a:moveTo>
                    <a:cubicBezTo>
                      <a:pt x="72" y="0"/>
                      <a:pt x="5" y="41"/>
                      <a:pt x="5" y="41"/>
                    </a:cubicBezTo>
                    <a:cubicBezTo>
                      <a:pt x="0" y="175"/>
                      <a:pt x="0" y="175"/>
                      <a:pt x="0" y="175"/>
                    </a:cubicBezTo>
                    <a:cubicBezTo>
                      <a:pt x="0" y="175"/>
                      <a:pt x="1" y="179"/>
                      <a:pt x="10" y="171"/>
                    </a:cubicBezTo>
                    <a:cubicBezTo>
                      <a:pt x="17" y="164"/>
                      <a:pt x="63" y="127"/>
                      <a:pt x="72" y="117"/>
                    </a:cubicBezTo>
                    <a:cubicBezTo>
                      <a:pt x="76" y="114"/>
                      <a:pt x="76" y="111"/>
                      <a:pt x="76" y="103"/>
                    </a:cubicBezTo>
                    <a:cubicBezTo>
                      <a:pt x="76" y="16"/>
                      <a:pt x="76" y="16"/>
                      <a:pt x="76" y="16"/>
                    </a:cubicBezTo>
                    <a:cubicBezTo>
                      <a:pt x="76" y="7"/>
                      <a:pt x="76" y="6"/>
                      <a:pt x="75" y="6"/>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76" name="任意多边形 1183075"/>
              <p:cNvSpPr/>
              <p:nvPr/>
            </p:nvSpPr>
            <p:spPr>
              <a:xfrm>
                <a:off x="2216" y="2230"/>
                <a:ext cx="507" cy="143"/>
              </a:xfrm>
              <a:custGeom>
                <a:rect l="l" t="t" r="r" b="b"/>
                <a:pathLst>
                  <a:path w="256" h="72">
                    <a:moveTo>
                      <a:pt x="256" y="31"/>
                    </a:moveTo>
                    <a:cubicBezTo>
                      <a:pt x="189" y="72"/>
                      <a:pt x="189" y="72"/>
                      <a:pt x="189" y="72"/>
                    </a:cubicBezTo>
                    <a:cubicBezTo>
                      <a:pt x="77" y="53"/>
                      <a:pt x="16" y="41"/>
                      <a:pt x="7" y="39"/>
                    </a:cubicBezTo>
                    <a:cubicBezTo>
                      <a:pt x="2" y="38"/>
                      <a:pt x="1" y="44"/>
                      <a:pt x="1" y="44"/>
                    </a:cubicBezTo>
                    <a:cubicBezTo>
                      <a:pt x="1" y="44"/>
                      <a:pt x="0" y="39"/>
                      <a:pt x="4" y="36"/>
                    </a:cubicBezTo>
                    <a:cubicBezTo>
                      <a:pt x="7" y="34"/>
                      <a:pt x="64" y="6"/>
                      <a:pt x="72" y="1"/>
                    </a:cubicBezTo>
                    <a:cubicBezTo>
                      <a:pt x="75" y="0"/>
                      <a:pt x="76" y="0"/>
                      <a:pt x="76" y="0"/>
                    </a:cubicBezTo>
                    <a:cubicBezTo>
                      <a:pt x="76" y="0"/>
                      <a:pt x="246" y="28"/>
                      <a:pt x="248" y="29"/>
                    </a:cubicBezTo>
                    <a:cubicBezTo>
                      <a:pt x="255" y="30"/>
                      <a:pt x="256" y="31"/>
                      <a:pt x="256" y="31"/>
                    </a:cubicBezTo>
                    <a:close/>
                  </a:path>
                </a:pathLst>
              </a:custGeom>
              <a:solidFill>
                <a:srgbClr val="44648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77" name="任意多边形 1183076"/>
              <p:cNvSpPr/>
              <p:nvPr/>
            </p:nvSpPr>
            <p:spPr>
              <a:xfrm>
                <a:off x="2573" y="2290"/>
                <a:ext cx="156" cy="99"/>
              </a:xfrm>
              <a:custGeom>
                <a:rect l="l" t="t" r="r" b="b"/>
                <a:pathLst>
                  <a:path w="79" h="50">
                    <a:moveTo>
                      <a:pt x="0" y="41"/>
                    </a:moveTo>
                    <a:cubicBezTo>
                      <a:pt x="0" y="41"/>
                      <a:pt x="71" y="1"/>
                      <a:pt x="74" y="0"/>
                    </a:cubicBezTo>
                    <a:cubicBezTo>
                      <a:pt x="78" y="1"/>
                      <a:pt x="79" y="3"/>
                      <a:pt x="79" y="6"/>
                    </a:cubicBezTo>
                    <a:cubicBezTo>
                      <a:pt x="7" y="50"/>
                      <a:pt x="7" y="50"/>
                      <a:pt x="7" y="50"/>
                    </a:cubicBezTo>
                    <a:lnTo>
                      <a:pt x="0" y="41"/>
                    </a:ln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78" name="任意多边形 1183077"/>
              <p:cNvSpPr/>
              <p:nvPr/>
            </p:nvSpPr>
            <p:spPr>
              <a:xfrm>
                <a:off x="2216" y="2305"/>
                <a:ext cx="377" cy="333"/>
              </a:xfrm>
              <a:custGeom>
                <a:rect l="l" t="t" r="r" b="b"/>
                <a:pathLst>
                  <a:path w="190" h="168">
                    <a:moveTo>
                      <a:pt x="184" y="32"/>
                    </a:moveTo>
                    <a:cubicBezTo>
                      <a:pt x="77" y="14"/>
                      <a:pt x="16" y="3"/>
                      <a:pt x="7" y="1"/>
                    </a:cubicBezTo>
                    <a:cubicBezTo>
                      <a:pt x="0" y="0"/>
                      <a:pt x="0" y="5"/>
                      <a:pt x="0" y="5"/>
                    </a:cubicBezTo>
                    <a:cubicBezTo>
                      <a:pt x="0" y="5"/>
                      <a:pt x="0" y="104"/>
                      <a:pt x="0" y="115"/>
                    </a:cubicBezTo>
                    <a:cubicBezTo>
                      <a:pt x="0" y="126"/>
                      <a:pt x="2" y="127"/>
                      <a:pt x="7" y="129"/>
                    </a:cubicBezTo>
                    <a:cubicBezTo>
                      <a:pt x="10" y="129"/>
                      <a:pt x="145" y="158"/>
                      <a:pt x="178" y="165"/>
                    </a:cubicBezTo>
                    <a:cubicBezTo>
                      <a:pt x="190" y="168"/>
                      <a:pt x="189" y="161"/>
                      <a:pt x="189" y="158"/>
                    </a:cubicBezTo>
                    <a:cubicBezTo>
                      <a:pt x="189" y="158"/>
                      <a:pt x="189" y="48"/>
                      <a:pt x="189" y="41"/>
                    </a:cubicBezTo>
                    <a:cubicBezTo>
                      <a:pt x="189" y="37"/>
                      <a:pt x="186" y="33"/>
                      <a:pt x="184" y="32"/>
                    </a:cubicBezTo>
                    <a:close/>
                  </a:path>
                </a:pathLst>
              </a:custGeom>
              <a:solidFill>
                <a:srgbClr val="8AA5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79" name="任意多边形 1183078"/>
              <p:cNvSpPr/>
              <p:nvPr/>
            </p:nvSpPr>
            <p:spPr>
              <a:xfrm>
                <a:off x="2228" y="2317"/>
                <a:ext cx="351" cy="306"/>
              </a:xfrm>
              <a:custGeom>
                <a:rect l="l" t="t" r="r" b="b"/>
                <a:pathLst>
                  <a:path w="177" h="154">
                    <a:moveTo>
                      <a:pt x="171" y="31"/>
                    </a:moveTo>
                    <a:cubicBezTo>
                      <a:pt x="71" y="13"/>
                      <a:pt x="15" y="3"/>
                      <a:pt x="6" y="1"/>
                    </a:cubicBezTo>
                    <a:cubicBezTo>
                      <a:pt x="0" y="0"/>
                      <a:pt x="0" y="5"/>
                      <a:pt x="0" y="5"/>
                    </a:cubicBezTo>
                    <a:cubicBezTo>
                      <a:pt x="0" y="5"/>
                      <a:pt x="0" y="93"/>
                      <a:pt x="0" y="104"/>
                    </a:cubicBezTo>
                    <a:cubicBezTo>
                      <a:pt x="0" y="114"/>
                      <a:pt x="2" y="115"/>
                      <a:pt x="6" y="116"/>
                    </a:cubicBezTo>
                    <a:cubicBezTo>
                      <a:pt x="9" y="117"/>
                      <a:pt x="135" y="144"/>
                      <a:pt x="166" y="151"/>
                    </a:cubicBezTo>
                    <a:cubicBezTo>
                      <a:pt x="177" y="154"/>
                      <a:pt x="175" y="146"/>
                      <a:pt x="176" y="143"/>
                    </a:cubicBezTo>
                    <a:cubicBezTo>
                      <a:pt x="176" y="143"/>
                      <a:pt x="175" y="45"/>
                      <a:pt x="175" y="39"/>
                    </a:cubicBezTo>
                    <a:cubicBezTo>
                      <a:pt x="175" y="35"/>
                      <a:pt x="175" y="31"/>
                      <a:pt x="171" y="31"/>
                    </a:cubicBez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80" name="任意多边形 1183079"/>
              <p:cNvSpPr>
                <a:spLocks noEditPoints="1"/>
              </p:cNvSpPr>
              <p:nvPr/>
            </p:nvSpPr>
            <p:spPr>
              <a:xfrm>
                <a:off x="2226" y="2317"/>
                <a:ext cx="353" cy="302"/>
              </a:xfrm>
              <a:custGeom>
                <a:rect l="l" t="t" r="r" b="b"/>
                <a:pathLst>
                  <a:path w="178" h="152">
                    <a:moveTo>
                      <a:pt x="2" y="2"/>
                    </a:moveTo>
                    <a:cubicBezTo>
                      <a:pt x="1" y="3"/>
                      <a:pt x="0" y="5"/>
                      <a:pt x="0" y="5"/>
                    </a:cubicBezTo>
                    <a:cubicBezTo>
                      <a:pt x="0" y="5"/>
                      <a:pt x="0" y="104"/>
                      <a:pt x="0" y="104"/>
                    </a:cubicBezTo>
                    <a:cubicBezTo>
                      <a:pt x="0" y="114"/>
                      <a:pt x="2" y="115"/>
                      <a:pt x="7" y="117"/>
                    </a:cubicBezTo>
                    <a:cubicBezTo>
                      <a:pt x="8" y="117"/>
                      <a:pt x="31" y="122"/>
                      <a:pt x="69" y="130"/>
                    </a:cubicBezTo>
                    <a:cubicBezTo>
                      <a:pt x="167" y="151"/>
                      <a:pt x="167" y="151"/>
                      <a:pt x="167" y="151"/>
                    </a:cubicBezTo>
                    <a:cubicBezTo>
                      <a:pt x="169" y="152"/>
                      <a:pt x="173" y="152"/>
                      <a:pt x="174" y="151"/>
                    </a:cubicBezTo>
                    <a:cubicBezTo>
                      <a:pt x="178" y="149"/>
                      <a:pt x="177" y="144"/>
                      <a:pt x="177" y="143"/>
                    </a:cubicBezTo>
                    <a:cubicBezTo>
                      <a:pt x="177" y="143"/>
                      <a:pt x="177" y="39"/>
                      <a:pt x="177" y="39"/>
                    </a:cubicBezTo>
                    <a:cubicBezTo>
                      <a:pt x="177" y="35"/>
                      <a:pt x="176" y="31"/>
                      <a:pt x="172" y="30"/>
                    </a:cubicBezTo>
                    <a:cubicBezTo>
                      <a:pt x="172" y="30"/>
                      <a:pt x="172" y="30"/>
                      <a:pt x="172" y="30"/>
                    </a:cubicBezTo>
                    <a:cubicBezTo>
                      <a:pt x="8" y="1"/>
                      <a:pt x="8" y="1"/>
                      <a:pt x="8" y="1"/>
                    </a:cubicBezTo>
                    <a:cubicBezTo>
                      <a:pt x="5" y="0"/>
                      <a:pt x="4" y="1"/>
                      <a:pt x="2" y="2"/>
                    </a:cubicBezTo>
                    <a:close/>
                    <a:moveTo>
                      <a:pt x="167" y="150"/>
                    </a:moveTo>
                    <a:cubicBezTo>
                      <a:pt x="167" y="150"/>
                      <a:pt x="69" y="129"/>
                      <a:pt x="69" y="129"/>
                    </a:cubicBezTo>
                    <a:cubicBezTo>
                      <a:pt x="37" y="122"/>
                      <a:pt x="9" y="116"/>
                      <a:pt x="8" y="115"/>
                    </a:cubicBezTo>
                    <a:cubicBezTo>
                      <a:pt x="3" y="114"/>
                      <a:pt x="2" y="113"/>
                      <a:pt x="2" y="104"/>
                    </a:cubicBezTo>
                    <a:cubicBezTo>
                      <a:pt x="2" y="5"/>
                      <a:pt x="2" y="5"/>
                      <a:pt x="2" y="5"/>
                    </a:cubicBezTo>
                    <a:cubicBezTo>
                      <a:pt x="2" y="5"/>
                      <a:pt x="2" y="4"/>
                      <a:pt x="3" y="3"/>
                    </a:cubicBezTo>
                    <a:cubicBezTo>
                      <a:pt x="4" y="2"/>
                      <a:pt x="5" y="2"/>
                      <a:pt x="7" y="2"/>
                    </a:cubicBezTo>
                    <a:cubicBezTo>
                      <a:pt x="172" y="31"/>
                      <a:pt x="172" y="31"/>
                      <a:pt x="172" y="31"/>
                    </a:cubicBezTo>
                    <a:cubicBezTo>
                      <a:pt x="175" y="32"/>
                      <a:pt x="176" y="34"/>
                      <a:pt x="176" y="39"/>
                    </a:cubicBezTo>
                    <a:cubicBezTo>
                      <a:pt x="176" y="143"/>
                      <a:pt x="176" y="143"/>
                      <a:pt x="176" y="143"/>
                    </a:cubicBezTo>
                    <a:cubicBezTo>
                      <a:pt x="176" y="143"/>
                      <a:pt x="176" y="148"/>
                      <a:pt x="174" y="150"/>
                    </a:cubicBezTo>
                    <a:cubicBezTo>
                      <a:pt x="172" y="151"/>
                      <a:pt x="169" y="151"/>
                      <a:pt x="167" y="150"/>
                    </a:cubicBezTo>
                    <a:close/>
                  </a:path>
                </a:pathLst>
              </a:custGeom>
              <a:solidFill>
                <a:srgbClr val="2B4F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81" name="任意多边形 1183080"/>
              <p:cNvSpPr>
                <a:spLocks noEditPoints="1"/>
              </p:cNvSpPr>
              <p:nvPr/>
            </p:nvSpPr>
            <p:spPr>
              <a:xfrm>
                <a:off x="2307" y="2254"/>
                <a:ext cx="325" cy="91"/>
              </a:xfrm>
              <a:custGeom>
                <a:rect l="l" t="t" r="r" b="b"/>
                <a:pathLst>
                  <a:path w="325" h="91">
                    <a:moveTo>
                      <a:pt x="282" y="51"/>
                    </a:moveTo>
                    <a:lnTo>
                      <a:pt x="325" y="32"/>
                    </a:lnTo>
                    <a:lnTo>
                      <a:pt x="276" y="24"/>
                    </a:lnTo>
                    <a:lnTo>
                      <a:pt x="262" y="30"/>
                    </a:lnTo>
                    <a:lnTo>
                      <a:pt x="171" y="14"/>
                    </a:lnTo>
                    <a:lnTo>
                      <a:pt x="185" y="8"/>
                    </a:lnTo>
                    <a:lnTo>
                      <a:pt x="135" y="0"/>
                    </a:lnTo>
                    <a:lnTo>
                      <a:pt x="89" y="20"/>
                    </a:lnTo>
                    <a:lnTo>
                      <a:pt x="127" y="26"/>
                    </a:lnTo>
                    <a:lnTo>
                      <a:pt x="149" y="44"/>
                    </a:lnTo>
                    <a:lnTo>
                      <a:pt x="84" y="46"/>
                    </a:lnTo>
                    <a:lnTo>
                      <a:pt x="44" y="40"/>
                    </a:lnTo>
                    <a:lnTo>
                      <a:pt x="0" y="59"/>
                    </a:lnTo>
                    <a:lnTo>
                      <a:pt x="50" y="67"/>
                    </a:lnTo>
                    <a:lnTo>
                      <a:pt x="66" y="61"/>
                    </a:lnTo>
                    <a:lnTo>
                      <a:pt x="157" y="75"/>
                    </a:lnTo>
                    <a:lnTo>
                      <a:pt x="141" y="83"/>
                    </a:lnTo>
                    <a:lnTo>
                      <a:pt x="193" y="91"/>
                    </a:lnTo>
                    <a:lnTo>
                      <a:pt x="236" y="71"/>
                    </a:lnTo>
                    <a:lnTo>
                      <a:pt x="194" y="65"/>
                    </a:lnTo>
                    <a:lnTo>
                      <a:pt x="175" y="48"/>
                    </a:lnTo>
                    <a:lnTo>
                      <a:pt x="242" y="44"/>
                    </a:lnTo>
                    <a:lnTo>
                      <a:pt x="282" y="51"/>
                    </a:lnTo>
                    <a:close/>
                    <a:moveTo>
                      <a:pt x="179" y="67"/>
                    </a:moveTo>
                    <a:lnTo>
                      <a:pt x="171" y="69"/>
                    </a:lnTo>
                    <a:lnTo>
                      <a:pt x="80" y="55"/>
                    </a:lnTo>
                    <a:lnTo>
                      <a:pt x="89" y="51"/>
                    </a:lnTo>
                    <a:lnTo>
                      <a:pt x="155" y="48"/>
                    </a:lnTo>
                    <a:lnTo>
                      <a:pt x="179" y="67"/>
                    </a:lnTo>
                    <a:close/>
                    <a:moveTo>
                      <a:pt x="147" y="26"/>
                    </a:moveTo>
                    <a:lnTo>
                      <a:pt x="157" y="20"/>
                    </a:lnTo>
                    <a:lnTo>
                      <a:pt x="248" y="36"/>
                    </a:lnTo>
                    <a:lnTo>
                      <a:pt x="238" y="40"/>
                    </a:lnTo>
                    <a:lnTo>
                      <a:pt x="169" y="42"/>
                    </a:lnTo>
                    <a:lnTo>
                      <a:pt x="147" y="26"/>
                    </a:ln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82" name="任意多边形 1183081"/>
              <p:cNvSpPr>
                <a:spLocks noEditPoints="1"/>
              </p:cNvSpPr>
              <p:nvPr/>
            </p:nvSpPr>
            <p:spPr>
              <a:xfrm>
                <a:off x="2301" y="2248"/>
                <a:ext cx="325" cy="91"/>
              </a:xfrm>
              <a:custGeom>
                <a:rect l="l" t="t" r="r" b="b"/>
                <a:pathLst>
                  <a:path w="325" h="91">
                    <a:moveTo>
                      <a:pt x="282" y="50"/>
                    </a:moveTo>
                    <a:lnTo>
                      <a:pt x="325" y="30"/>
                    </a:lnTo>
                    <a:lnTo>
                      <a:pt x="276" y="22"/>
                    </a:lnTo>
                    <a:lnTo>
                      <a:pt x="260" y="28"/>
                    </a:lnTo>
                    <a:lnTo>
                      <a:pt x="169" y="14"/>
                    </a:lnTo>
                    <a:lnTo>
                      <a:pt x="185" y="8"/>
                    </a:lnTo>
                    <a:lnTo>
                      <a:pt x="133" y="0"/>
                    </a:lnTo>
                    <a:lnTo>
                      <a:pt x="90" y="20"/>
                    </a:lnTo>
                    <a:lnTo>
                      <a:pt x="125" y="26"/>
                    </a:lnTo>
                    <a:lnTo>
                      <a:pt x="149" y="44"/>
                    </a:lnTo>
                    <a:lnTo>
                      <a:pt x="82" y="46"/>
                    </a:lnTo>
                    <a:lnTo>
                      <a:pt x="44" y="40"/>
                    </a:lnTo>
                    <a:lnTo>
                      <a:pt x="0" y="59"/>
                    </a:lnTo>
                    <a:lnTo>
                      <a:pt x="50" y="67"/>
                    </a:lnTo>
                    <a:lnTo>
                      <a:pt x="66" y="61"/>
                    </a:lnTo>
                    <a:lnTo>
                      <a:pt x="157" y="75"/>
                    </a:lnTo>
                    <a:lnTo>
                      <a:pt x="141" y="83"/>
                    </a:lnTo>
                    <a:lnTo>
                      <a:pt x="191" y="91"/>
                    </a:lnTo>
                    <a:lnTo>
                      <a:pt x="236" y="71"/>
                    </a:lnTo>
                    <a:lnTo>
                      <a:pt x="195" y="63"/>
                    </a:lnTo>
                    <a:lnTo>
                      <a:pt x="173" y="48"/>
                    </a:lnTo>
                    <a:lnTo>
                      <a:pt x="242" y="44"/>
                    </a:lnTo>
                    <a:lnTo>
                      <a:pt x="282" y="50"/>
                    </a:lnTo>
                    <a:close/>
                    <a:moveTo>
                      <a:pt x="177" y="65"/>
                    </a:moveTo>
                    <a:lnTo>
                      <a:pt x="171" y="69"/>
                    </a:lnTo>
                    <a:lnTo>
                      <a:pt x="78" y="55"/>
                    </a:lnTo>
                    <a:lnTo>
                      <a:pt x="88" y="50"/>
                    </a:lnTo>
                    <a:lnTo>
                      <a:pt x="155" y="48"/>
                    </a:lnTo>
                    <a:lnTo>
                      <a:pt x="177" y="65"/>
                    </a:lnTo>
                    <a:close/>
                    <a:moveTo>
                      <a:pt x="145" y="24"/>
                    </a:moveTo>
                    <a:lnTo>
                      <a:pt x="157" y="20"/>
                    </a:lnTo>
                    <a:lnTo>
                      <a:pt x="248" y="34"/>
                    </a:lnTo>
                    <a:lnTo>
                      <a:pt x="238" y="38"/>
                    </a:lnTo>
                    <a:lnTo>
                      <a:pt x="167" y="42"/>
                    </a:lnTo>
                    <a:lnTo>
                      <a:pt x="145"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83" name="任意多边形 1183082"/>
              <p:cNvSpPr>
                <a:spLocks noEditPoints="1"/>
              </p:cNvSpPr>
              <p:nvPr/>
            </p:nvSpPr>
            <p:spPr>
              <a:xfrm>
                <a:off x="2236" y="2414"/>
                <a:ext cx="339" cy="123"/>
              </a:xfrm>
              <a:custGeom>
                <a:rect l="l" t="t" r="r" b="b"/>
                <a:pathLst>
                  <a:path w="171" h="62">
                    <a:moveTo>
                      <a:pt x="152" y="31"/>
                    </a:moveTo>
                    <a:cubicBezTo>
                      <a:pt x="152" y="31"/>
                      <a:pt x="152" y="38"/>
                      <a:pt x="152" y="40"/>
                    </a:cubicBezTo>
                    <a:cubicBezTo>
                      <a:pt x="148" y="39"/>
                      <a:pt x="132" y="36"/>
                      <a:pt x="130" y="35"/>
                    </a:cubicBezTo>
                    <a:cubicBezTo>
                      <a:pt x="130" y="33"/>
                      <a:pt x="130" y="27"/>
                      <a:pt x="130" y="27"/>
                    </a:cubicBezTo>
                    <a:cubicBezTo>
                      <a:pt x="130" y="27"/>
                      <a:pt x="120" y="32"/>
                      <a:pt x="116" y="34"/>
                    </a:cubicBezTo>
                    <a:cubicBezTo>
                      <a:pt x="115" y="19"/>
                      <a:pt x="102" y="5"/>
                      <a:pt x="87" y="2"/>
                    </a:cubicBezTo>
                    <a:cubicBezTo>
                      <a:pt x="78" y="0"/>
                      <a:pt x="70" y="2"/>
                      <a:pt x="64" y="7"/>
                    </a:cubicBezTo>
                    <a:cubicBezTo>
                      <a:pt x="60" y="11"/>
                      <a:pt x="57" y="16"/>
                      <a:pt x="56" y="22"/>
                    </a:cubicBezTo>
                    <a:cubicBezTo>
                      <a:pt x="41" y="9"/>
                      <a:pt x="41" y="9"/>
                      <a:pt x="41" y="9"/>
                    </a:cubicBezTo>
                    <a:cubicBezTo>
                      <a:pt x="41" y="9"/>
                      <a:pt x="41" y="15"/>
                      <a:pt x="41" y="17"/>
                    </a:cubicBezTo>
                    <a:cubicBezTo>
                      <a:pt x="37" y="16"/>
                      <a:pt x="21" y="13"/>
                      <a:pt x="19" y="13"/>
                    </a:cubicBezTo>
                    <a:cubicBezTo>
                      <a:pt x="19" y="11"/>
                      <a:pt x="19" y="5"/>
                      <a:pt x="19" y="5"/>
                    </a:cubicBezTo>
                    <a:cubicBezTo>
                      <a:pt x="16" y="6"/>
                      <a:pt x="16" y="6"/>
                      <a:pt x="16" y="6"/>
                    </a:cubicBezTo>
                    <a:cubicBezTo>
                      <a:pt x="0" y="14"/>
                      <a:pt x="0" y="14"/>
                      <a:pt x="0" y="14"/>
                    </a:cubicBezTo>
                    <a:cubicBezTo>
                      <a:pt x="19" y="31"/>
                      <a:pt x="19" y="31"/>
                      <a:pt x="19" y="31"/>
                    </a:cubicBezTo>
                    <a:cubicBezTo>
                      <a:pt x="19" y="31"/>
                      <a:pt x="19" y="25"/>
                      <a:pt x="19" y="23"/>
                    </a:cubicBezTo>
                    <a:cubicBezTo>
                      <a:pt x="22" y="23"/>
                      <a:pt x="39" y="27"/>
                      <a:pt x="41" y="27"/>
                    </a:cubicBezTo>
                    <a:cubicBezTo>
                      <a:pt x="41" y="29"/>
                      <a:pt x="41" y="35"/>
                      <a:pt x="41" y="35"/>
                    </a:cubicBezTo>
                    <a:cubicBezTo>
                      <a:pt x="56" y="28"/>
                      <a:pt x="56" y="28"/>
                      <a:pt x="56" y="28"/>
                    </a:cubicBezTo>
                    <a:cubicBezTo>
                      <a:pt x="57" y="43"/>
                      <a:pt x="70" y="57"/>
                      <a:pt x="86" y="61"/>
                    </a:cubicBezTo>
                    <a:cubicBezTo>
                      <a:pt x="94" y="62"/>
                      <a:pt x="102" y="61"/>
                      <a:pt x="108" y="56"/>
                    </a:cubicBezTo>
                    <a:cubicBezTo>
                      <a:pt x="113" y="52"/>
                      <a:pt x="115" y="47"/>
                      <a:pt x="116" y="41"/>
                    </a:cubicBezTo>
                    <a:cubicBezTo>
                      <a:pt x="120" y="45"/>
                      <a:pt x="130" y="54"/>
                      <a:pt x="130" y="54"/>
                    </a:cubicBezTo>
                    <a:cubicBezTo>
                      <a:pt x="130" y="54"/>
                      <a:pt x="130" y="47"/>
                      <a:pt x="130" y="45"/>
                    </a:cubicBezTo>
                    <a:cubicBezTo>
                      <a:pt x="133" y="46"/>
                      <a:pt x="150" y="49"/>
                      <a:pt x="152" y="50"/>
                    </a:cubicBezTo>
                    <a:cubicBezTo>
                      <a:pt x="152" y="52"/>
                      <a:pt x="152" y="58"/>
                      <a:pt x="152" y="58"/>
                    </a:cubicBezTo>
                    <a:cubicBezTo>
                      <a:pt x="171" y="48"/>
                      <a:pt x="171" y="48"/>
                      <a:pt x="171" y="48"/>
                    </a:cubicBezTo>
                    <a:lnTo>
                      <a:pt x="152" y="31"/>
                    </a:lnTo>
                    <a:close/>
                    <a:moveTo>
                      <a:pt x="100" y="47"/>
                    </a:moveTo>
                    <a:cubicBezTo>
                      <a:pt x="97" y="49"/>
                      <a:pt x="92" y="50"/>
                      <a:pt x="87" y="49"/>
                    </a:cubicBezTo>
                    <a:cubicBezTo>
                      <a:pt x="76" y="47"/>
                      <a:pt x="67" y="37"/>
                      <a:pt x="67" y="27"/>
                    </a:cubicBezTo>
                    <a:cubicBezTo>
                      <a:pt x="67" y="23"/>
                      <a:pt x="69" y="19"/>
                      <a:pt x="72" y="16"/>
                    </a:cubicBezTo>
                    <a:cubicBezTo>
                      <a:pt x="76" y="13"/>
                      <a:pt x="81" y="12"/>
                      <a:pt x="86" y="13"/>
                    </a:cubicBezTo>
                    <a:cubicBezTo>
                      <a:pt x="97" y="15"/>
                      <a:pt x="105" y="25"/>
                      <a:pt x="105" y="36"/>
                    </a:cubicBezTo>
                    <a:cubicBezTo>
                      <a:pt x="105" y="40"/>
                      <a:pt x="103" y="44"/>
                      <a:pt x="100" y="47"/>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84" name="任意多边形 1183083"/>
              <p:cNvSpPr>
                <a:spLocks noEditPoints="1"/>
              </p:cNvSpPr>
              <p:nvPr/>
            </p:nvSpPr>
            <p:spPr>
              <a:xfrm>
                <a:off x="2230" y="2409"/>
                <a:ext cx="339" cy="122"/>
              </a:xfrm>
              <a:custGeom>
                <a:rect l="l" t="t" r="r" b="b"/>
                <a:pathLst>
                  <a:path w="171" h="62">
                    <a:moveTo>
                      <a:pt x="152" y="31"/>
                    </a:moveTo>
                    <a:cubicBezTo>
                      <a:pt x="152" y="31"/>
                      <a:pt x="152" y="37"/>
                      <a:pt x="152" y="39"/>
                    </a:cubicBezTo>
                    <a:cubicBezTo>
                      <a:pt x="148" y="39"/>
                      <a:pt x="132" y="35"/>
                      <a:pt x="129" y="35"/>
                    </a:cubicBezTo>
                    <a:cubicBezTo>
                      <a:pt x="129" y="33"/>
                      <a:pt x="129" y="27"/>
                      <a:pt x="129" y="27"/>
                    </a:cubicBezTo>
                    <a:cubicBezTo>
                      <a:pt x="129" y="27"/>
                      <a:pt x="119" y="32"/>
                      <a:pt x="116" y="33"/>
                    </a:cubicBezTo>
                    <a:cubicBezTo>
                      <a:pt x="114" y="19"/>
                      <a:pt x="102" y="5"/>
                      <a:pt x="86" y="2"/>
                    </a:cubicBezTo>
                    <a:cubicBezTo>
                      <a:pt x="78" y="0"/>
                      <a:pt x="70" y="2"/>
                      <a:pt x="64" y="7"/>
                    </a:cubicBezTo>
                    <a:cubicBezTo>
                      <a:pt x="59" y="10"/>
                      <a:pt x="56" y="16"/>
                      <a:pt x="56" y="22"/>
                    </a:cubicBezTo>
                    <a:cubicBezTo>
                      <a:pt x="41" y="8"/>
                      <a:pt x="41" y="8"/>
                      <a:pt x="41" y="8"/>
                    </a:cubicBezTo>
                    <a:cubicBezTo>
                      <a:pt x="41" y="8"/>
                      <a:pt x="41" y="15"/>
                      <a:pt x="41" y="17"/>
                    </a:cubicBezTo>
                    <a:cubicBezTo>
                      <a:pt x="37" y="16"/>
                      <a:pt x="21" y="13"/>
                      <a:pt x="18" y="12"/>
                    </a:cubicBezTo>
                    <a:cubicBezTo>
                      <a:pt x="18" y="10"/>
                      <a:pt x="18" y="4"/>
                      <a:pt x="18" y="4"/>
                    </a:cubicBezTo>
                    <a:cubicBezTo>
                      <a:pt x="16" y="6"/>
                      <a:pt x="16" y="6"/>
                      <a:pt x="16" y="6"/>
                    </a:cubicBezTo>
                    <a:cubicBezTo>
                      <a:pt x="0" y="14"/>
                      <a:pt x="0" y="14"/>
                      <a:pt x="0" y="14"/>
                    </a:cubicBezTo>
                    <a:cubicBezTo>
                      <a:pt x="18" y="31"/>
                      <a:pt x="18" y="31"/>
                      <a:pt x="18" y="31"/>
                    </a:cubicBezTo>
                    <a:cubicBezTo>
                      <a:pt x="18" y="31"/>
                      <a:pt x="18" y="24"/>
                      <a:pt x="18" y="22"/>
                    </a:cubicBezTo>
                    <a:cubicBezTo>
                      <a:pt x="22" y="23"/>
                      <a:pt x="38" y="26"/>
                      <a:pt x="41" y="27"/>
                    </a:cubicBezTo>
                    <a:cubicBezTo>
                      <a:pt x="41" y="29"/>
                      <a:pt x="41" y="35"/>
                      <a:pt x="41" y="35"/>
                    </a:cubicBezTo>
                    <a:cubicBezTo>
                      <a:pt x="56" y="27"/>
                      <a:pt x="56" y="27"/>
                      <a:pt x="56" y="27"/>
                    </a:cubicBezTo>
                    <a:cubicBezTo>
                      <a:pt x="57" y="43"/>
                      <a:pt x="70" y="57"/>
                      <a:pt x="86" y="60"/>
                    </a:cubicBezTo>
                    <a:cubicBezTo>
                      <a:pt x="94" y="62"/>
                      <a:pt x="102" y="60"/>
                      <a:pt x="108" y="56"/>
                    </a:cubicBezTo>
                    <a:cubicBezTo>
                      <a:pt x="112" y="52"/>
                      <a:pt x="115" y="47"/>
                      <a:pt x="116" y="41"/>
                    </a:cubicBezTo>
                    <a:cubicBezTo>
                      <a:pt x="119" y="44"/>
                      <a:pt x="129" y="53"/>
                      <a:pt x="129" y="53"/>
                    </a:cubicBezTo>
                    <a:cubicBezTo>
                      <a:pt x="129" y="53"/>
                      <a:pt x="129" y="47"/>
                      <a:pt x="129" y="45"/>
                    </a:cubicBezTo>
                    <a:cubicBezTo>
                      <a:pt x="133" y="46"/>
                      <a:pt x="149" y="49"/>
                      <a:pt x="152" y="49"/>
                    </a:cubicBezTo>
                    <a:cubicBezTo>
                      <a:pt x="152" y="51"/>
                      <a:pt x="152" y="57"/>
                      <a:pt x="152" y="57"/>
                    </a:cubicBezTo>
                    <a:cubicBezTo>
                      <a:pt x="171" y="48"/>
                      <a:pt x="171" y="48"/>
                      <a:pt x="171" y="48"/>
                    </a:cubicBezTo>
                    <a:lnTo>
                      <a:pt x="152" y="31"/>
                    </a:lnTo>
                    <a:close/>
                    <a:moveTo>
                      <a:pt x="100" y="46"/>
                    </a:moveTo>
                    <a:cubicBezTo>
                      <a:pt x="96" y="49"/>
                      <a:pt x="92" y="50"/>
                      <a:pt x="86" y="49"/>
                    </a:cubicBezTo>
                    <a:cubicBezTo>
                      <a:pt x="76" y="47"/>
                      <a:pt x="67" y="37"/>
                      <a:pt x="67" y="27"/>
                    </a:cubicBezTo>
                    <a:cubicBezTo>
                      <a:pt x="67" y="22"/>
                      <a:pt x="69" y="18"/>
                      <a:pt x="72" y="16"/>
                    </a:cubicBezTo>
                    <a:cubicBezTo>
                      <a:pt x="75" y="13"/>
                      <a:pt x="80" y="12"/>
                      <a:pt x="86" y="13"/>
                    </a:cubicBezTo>
                    <a:cubicBezTo>
                      <a:pt x="96" y="15"/>
                      <a:pt x="105" y="25"/>
                      <a:pt x="105" y="35"/>
                    </a:cubicBezTo>
                    <a:cubicBezTo>
                      <a:pt x="105" y="40"/>
                      <a:pt x="103" y="44"/>
                      <a:pt x="100" y="46"/>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085" name="组合 1183084"/>
            <p:cNvGrpSpPr/>
            <p:nvPr/>
          </p:nvGrpSpPr>
          <p:grpSpPr>
            <a:xfrm>
              <a:off x="5077" y="1882"/>
              <a:ext cx="136" cy="118"/>
              <a:chOff x="2216" y="2230"/>
              <a:chExt cx="513" cy="410"/>
            </a:xfrm>
          </p:grpSpPr>
          <p:sp>
            <p:nvSpPr>
              <p:cNvPr id="1183086" name="任意多边形 1183085"/>
              <p:cNvSpPr/>
              <p:nvPr/>
            </p:nvSpPr>
            <p:spPr>
              <a:xfrm>
                <a:off x="2579" y="2286"/>
                <a:ext cx="150" cy="354"/>
              </a:xfrm>
              <a:custGeom>
                <a:rect l="l" t="t" r="r" b="b"/>
                <a:pathLst>
                  <a:path w="76" h="179">
                    <a:moveTo>
                      <a:pt x="75" y="6"/>
                    </a:moveTo>
                    <a:cubicBezTo>
                      <a:pt x="72" y="0"/>
                      <a:pt x="5" y="41"/>
                      <a:pt x="5" y="41"/>
                    </a:cubicBezTo>
                    <a:cubicBezTo>
                      <a:pt x="0" y="175"/>
                      <a:pt x="0" y="175"/>
                      <a:pt x="0" y="175"/>
                    </a:cubicBezTo>
                    <a:cubicBezTo>
                      <a:pt x="0" y="175"/>
                      <a:pt x="1" y="179"/>
                      <a:pt x="10" y="171"/>
                    </a:cubicBezTo>
                    <a:cubicBezTo>
                      <a:pt x="17" y="164"/>
                      <a:pt x="63" y="127"/>
                      <a:pt x="72" y="117"/>
                    </a:cubicBezTo>
                    <a:cubicBezTo>
                      <a:pt x="76" y="114"/>
                      <a:pt x="76" y="111"/>
                      <a:pt x="76" y="103"/>
                    </a:cubicBezTo>
                    <a:cubicBezTo>
                      <a:pt x="76" y="16"/>
                      <a:pt x="76" y="16"/>
                      <a:pt x="76" y="16"/>
                    </a:cubicBezTo>
                    <a:cubicBezTo>
                      <a:pt x="76" y="7"/>
                      <a:pt x="76" y="6"/>
                      <a:pt x="75" y="6"/>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87" name="任意多边形 1183086"/>
              <p:cNvSpPr/>
              <p:nvPr/>
            </p:nvSpPr>
            <p:spPr>
              <a:xfrm>
                <a:off x="2216" y="2230"/>
                <a:ext cx="507" cy="143"/>
              </a:xfrm>
              <a:custGeom>
                <a:rect l="l" t="t" r="r" b="b"/>
                <a:pathLst>
                  <a:path w="256" h="72">
                    <a:moveTo>
                      <a:pt x="256" y="31"/>
                    </a:moveTo>
                    <a:cubicBezTo>
                      <a:pt x="189" y="72"/>
                      <a:pt x="189" y="72"/>
                      <a:pt x="189" y="72"/>
                    </a:cubicBezTo>
                    <a:cubicBezTo>
                      <a:pt x="77" y="53"/>
                      <a:pt x="16" y="41"/>
                      <a:pt x="7" y="39"/>
                    </a:cubicBezTo>
                    <a:cubicBezTo>
                      <a:pt x="2" y="38"/>
                      <a:pt x="1" y="44"/>
                      <a:pt x="1" y="44"/>
                    </a:cubicBezTo>
                    <a:cubicBezTo>
                      <a:pt x="1" y="44"/>
                      <a:pt x="0" y="39"/>
                      <a:pt x="4" y="36"/>
                    </a:cubicBezTo>
                    <a:cubicBezTo>
                      <a:pt x="7" y="34"/>
                      <a:pt x="64" y="6"/>
                      <a:pt x="72" y="1"/>
                    </a:cubicBezTo>
                    <a:cubicBezTo>
                      <a:pt x="75" y="0"/>
                      <a:pt x="76" y="0"/>
                      <a:pt x="76" y="0"/>
                    </a:cubicBezTo>
                    <a:cubicBezTo>
                      <a:pt x="76" y="0"/>
                      <a:pt x="246" y="28"/>
                      <a:pt x="248" y="29"/>
                    </a:cubicBezTo>
                    <a:cubicBezTo>
                      <a:pt x="255" y="30"/>
                      <a:pt x="256" y="31"/>
                      <a:pt x="256" y="31"/>
                    </a:cubicBezTo>
                    <a:close/>
                  </a:path>
                </a:pathLst>
              </a:custGeom>
              <a:solidFill>
                <a:srgbClr val="44648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88" name="任意多边形 1183087"/>
              <p:cNvSpPr/>
              <p:nvPr/>
            </p:nvSpPr>
            <p:spPr>
              <a:xfrm>
                <a:off x="2573" y="2290"/>
                <a:ext cx="156" cy="99"/>
              </a:xfrm>
              <a:custGeom>
                <a:rect l="l" t="t" r="r" b="b"/>
                <a:pathLst>
                  <a:path w="79" h="50">
                    <a:moveTo>
                      <a:pt x="0" y="41"/>
                    </a:moveTo>
                    <a:cubicBezTo>
                      <a:pt x="0" y="41"/>
                      <a:pt x="71" y="1"/>
                      <a:pt x="74" y="0"/>
                    </a:cubicBezTo>
                    <a:cubicBezTo>
                      <a:pt x="78" y="1"/>
                      <a:pt x="79" y="3"/>
                      <a:pt x="79" y="6"/>
                    </a:cubicBezTo>
                    <a:cubicBezTo>
                      <a:pt x="7" y="50"/>
                      <a:pt x="7" y="50"/>
                      <a:pt x="7" y="50"/>
                    </a:cubicBezTo>
                    <a:lnTo>
                      <a:pt x="0" y="41"/>
                    </a:ln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89" name="任意多边形 1183088"/>
              <p:cNvSpPr/>
              <p:nvPr/>
            </p:nvSpPr>
            <p:spPr>
              <a:xfrm>
                <a:off x="2216" y="2305"/>
                <a:ext cx="377" cy="333"/>
              </a:xfrm>
              <a:custGeom>
                <a:rect l="l" t="t" r="r" b="b"/>
                <a:pathLst>
                  <a:path w="190" h="168">
                    <a:moveTo>
                      <a:pt x="184" y="32"/>
                    </a:moveTo>
                    <a:cubicBezTo>
                      <a:pt x="77" y="14"/>
                      <a:pt x="16" y="3"/>
                      <a:pt x="7" y="1"/>
                    </a:cubicBezTo>
                    <a:cubicBezTo>
                      <a:pt x="0" y="0"/>
                      <a:pt x="0" y="5"/>
                      <a:pt x="0" y="5"/>
                    </a:cubicBezTo>
                    <a:cubicBezTo>
                      <a:pt x="0" y="5"/>
                      <a:pt x="0" y="104"/>
                      <a:pt x="0" y="115"/>
                    </a:cubicBezTo>
                    <a:cubicBezTo>
                      <a:pt x="0" y="126"/>
                      <a:pt x="2" y="127"/>
                      <a:pt x="7" y="129"/>
                    </a:cubicBezTo>
                    <a:cubicBezTo>
                      <a:pt x="10" y="129"/>
                      <a:pt x="145" y="158"/>
                      <a:pt x="178" y="165"/>
                    </a:cubicBezTo>
                    <a:cubicBezTo>
                      <a:pt x="190" y="168"/>
                      <a:pt x="189" y="161"/>
                      <a:pt x="189" y="158"/>
                    </a:cubicBezTo>
                    <a:cubicBezTo>
                      <a:pt x="189" y="158"/>
                      <a:pt x="189" y="48"/>
                      <a:pt x="189" y="41"/>
                    </a:cubicBezTo>
                    <a:cubicBezTo>
                      <a:pt x="189" y="37"/>
                      <a:pt x="186" y="33"/>
                      <a:pt x="184" y="32"/>
                    </a:cubicBezTo>
                    <a:close/>
                  </a:path>
                </a:pathLst>
              </a:custGeom>
              <a:solidFill>
                <a:srgbClr val="8AA5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90" name="任意多边形 1183089"/>
              <p:cNvSpPr/>
              <p:nvPr/>
            </p:nvSpPr>
            <p:spPr>
              <a:xfrm>
                <a:off x="2228" y="2317"/>
                <a:ext cx="351" cy="306"/>
              </a:xfrm>
              <a:custGeom>
                <a:rect l="l" t="t" r="r" b="b"/>
                <a:pathLst>
                  <a:path w="177" h="154">
                    <a:moveTo>
                      <a:pt x="171" y="31"/>
                    </a:moveTo>
                    <a:cubicBezTo>
                      <a:pt x="71" y="13"/>
                      <a:pt x="15" y="3"/>
                      <a:pt x="6" y="1"/>
                    </a:cubicBezTo>
                    <a:cubicBezTo>
                      <a:pt x="0" y="0"/>
                      <a:pt x="0" y="5"/>
                      <a:pt x="0" y="5"/>
                    </a:cubicBezTo>
                    <a:cubicBezTo>
                      <a:pt x="0" y="5"/>
                      <a:pt x="0" y="93"/>
                      <a:pt x="0" y="104"/>
                    </a:cubicBezTo>
                    <a:cubicBezTo>
                      <a:pt x="0" y="114"/>
                      <a:pt x="2" y="115"/>
                      <a:pt x="6" y="116"/>
                    </a:cubicBezTo>
                    <a:cubicBezTo>
                      <a:pt x="9" y="117"/>
                      <a:pt x="135" y="144"/>
                      <a:pt x="166" y="151"/>
                    </a:cubicBezTo>
                    <a:cubicBezTo>
                      <a:pt x="177" y="154"/>
                      <a:pt x="175" y="146"/>
                      <a:pt x="176" y="143"/>
                    </a:cubicBezTo>
                    <a:cubicBezTo>
                      <a:pt x="176" y="143"/>
                      <a:pt x="175" y="45"/>
                      <a:pt x="175" y="39"/>
                    </a:cubicBezTo>
                    <a:cubicBezTo>
                      <a:pt x="175" y="35"/>
                      <a:pt x="175" y="31"/>
                      <a:pt x="171" y="31"/>
                    </a:cubicBez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91" name="任意多边形 1183090"/>
              <p:cNvSpPr>
                <a:spLocks noEditPoints="1"/>
              </p:cNvSpPr>
              <p:nvPr/>
            </p:nvSpPr>
            <p:spPr>
              <a:xfrm>
                <a:off x="2226" y="2317"/>
                <a:ext cx="353" cy="302"/>
              </a:xfrm>
              <a:custGeom>
                <a:rect l="l" t="t" r="r" b="b"/>
                <a:pathLst>
                  <a:path w="178" h="152">
                    <a:moveTo>
                      <a:pt x="2" y="2"/>
                    </a:moveTo>
                    <a:cubicBezTo>
                      <a:pt x="1" y="3"/>
                      <a:pt x="0" y="5"/>
                      <a:pt x="0" y="5"/>
                    </a:cubicBezTo>
                    <a:cubicBezTo>
                      <a:pt x="0" y="5"/>
                      <a:pt x="0" y="104"/>
                      <a:pt x="0" y="104"/>
                    </a:cubicBezTo>
                    <a:cubicBezTo>
                      <a:pt x="0" y="114"/>
                      <a:pt x="2" y="115"/>
                      <a:pt x="7" y="117"/>
                    </a:cubicBezTo>
                    <a:cubicBezTo>
                      <a:pt x="8" y="117"/>
                      <a:pt x="31" y="122"/>
                      <a:pt x="69" y="130"/>
                    </a:cubicBezTo>
                    <a:cubicBezTo>
                      <a:pt x="167" y="151"/>
                      <a:pt x="167" y="151"/>
                      <a:pt x="167" y="151"/>
                    </a:cubicBezTo>
                    <a:cubicBezTo>
                      <a:pt x="169" y="152"/>
                      <a:pt x="173" y="152"/>
                      <a:pt x="174" y="151"/>
                    </a:cubicBezTo>
                    <a:cubicBezTo>
                      <a:pt x="178" y="149"/>
                      <a:pt x="177" y="144"/>
                      <a:pt x="177" y="143"/>
                    </a:cubicBezTo>
                    <a:cubicBezTo>
                      <a:pt x="177" y="143"/>
                      <a:pt x="177" y="39"/>
                      <a:pt x="177" y="39"/>
                    </a:cubicBezTo>
                    <a:cubicBezTo>
                      <a:pt x="177" y="35"/>
                      <a:pt x="176" y="31"/>
                      <a:pt x="172" y="30"/>
                    </a:cubicBezTo>
                    <a:cubicBezTo>
                      <a:pt x="172" y="30"/>
                      <a:pt x="172" y="30"/>
                      <a:pt x="172" y="30"/>
                    </a:cubicBezTo>
                    <a:cubicBezTo>
                      <a:pt x="8" y="1"/>
                      <a:pt x="8" y="1"/>
                      <a:pt x="8" y="1"/>
                    </a:cubicBezTo>
                    <a:cubicBezTo>
                      <a:pt x="5" y="0"/>
                      <a:pt x="4" y="1"/>
                      <a:pt x="2" y="2"/>
                    </a:cubicBezTo>
                    <a:close/>
                    <a:moveTo>
                      <a:pt x="167" y="150"/>
                    </a:moveTo>
                    <a:cubicBezTo>
                      <a:pt x="167" y="150"/>
                      <a:pt x="69" y="129"/>
                      <a:pt x="69" y="129"/>
                    </a:cubicBezTo>
                    <a:cubicBezTo>
                      <a:pt x="37" y="122"/>
                      <a:pt x="9" y="116"/>
                      <a:pt x="8" y="115"/>
                    </a:cubicBezTo>
                    <a:cubicBezTo>
                      <a:pt x="3" y="114"/>
                      <a:pt x="2" y="113"/>
                      <a:pt x="2" y="104"/>
                    </a:cubicBezTo>
                    <a:cubicBezTo>
                      <a:pt x="2" y="5"/>
                      <a:pt x="2" y="5"/>
                      <a:pt x="2" y="5"/>
                    </a:cubicBezTo>
                    <a:cubicBezTo>
                      <a:pt x="2" y="5"/>
                      <a:pt x="2" y="4"/>
                      <a:pt x="3" y="3"/>
                    </a:cubicBezTo>
                    <a:cubicBezTo>
                      <a:pt x="4" y="2"/>
                      <a:pt x="5" y="2"/>
                      <a:pt x="7" y="2"/>
                    </a:cubicBezTo>
                    <a:cubicBezTo>
                      <a:pt x="172" y="31"/>
                      <a:pt x="172" y="31"/>
                      <a:pt x="172" y="31"/>
                    </a:cubicBezTo>
                    <a:cubicBezTo>
                      <a:pt x="175" y="32"/>
                      <a:pt x="176" y="34"/>
                      <a:pt x="176" y="39"/>
                    </a:cubicBezTo>
                    <a:cubicBezTo>
                      <a:pt x="176" y="143"/>
                      <a:pt x="176" y="143"/>
                      <a:pt x="176" y="143"/>
                    </a:cubicBezTo>
                    <a:cubicBezTo>
                      <a:pt x="176" y="143"/>
                      <a:pt x="176" y="148"/>
                      <a:pt x="174" y="150"/>
                    </a:cubicBezTo>
                    <a:cubicBezTo>
                      <a:pt x="172" y="151"/>
                      <a:pt x="169" y="151"/>
                      <a:pt x="167" y="150"/>
                    </a:cubicBezTo>
                    <a:close/>
                  </a:path>
                </a:pathLst>
              </a:custGeom>
              <a:solidFill>
                <a:srgbClr val="2B4F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92" name="任意多边形 1183091"/>
              <p:cNvSpPr>
                <a:spLocks noEditPoints="1"/>
              </p:cNvSpPr>
              <p:nvPr/>
            </p:nvSpPr>
            <p:spPr>
              <a:xfrm>
                <a:off x="2307" y="2254"/>
                <a:ext cx="325" cy="91"/>
              </a:xfrm>
              <a:custGeom>
                <a:rect l="l" t="t" r="r" b="b"/>
                <a:pathLst>
                  <a:path w="325" h="91">
                    <a:moveTo>
                      <a:pt x="282" y="51"/>
                    </a:moveTo>
                    <a:lnTo>
                      <a:pt x="325" y="32"/>
                    </a:lnTo>
                    <a:lnTo>
                      <a:pt x="276" y="24"/>
                    </a:lnTo>
                    <a:lnTo>
                      <a:pt x="262" y="30"/>
                    </a:lnTo>
                    <a:lnTo>
                      <a:pt x="171" y="14"/>
                    </a:lnTo>
                    <a:lnTo>
                      <a:pt x="185" y="8"/>
                    </a:lnTo>
                    <a:lnTo>
                      <a:pt x="135" y="0"/>
                    </a:lnTo>
                    <a:lnTo>
                      <a:pt x="89" y="20"/>
                    </a:lnTo>
                    <a:lnTo>
                      <a:pt x="127" y="26"/>
                    </a:lnTo>
                    <a:lnTo>
                      <a:pt x="149" y="44"/>
                    </a:lnTo>
                    <a:lnTo>
                      <a:pt x="84" y="46"/>
                    </a:lnTo>
                    <a:lnTo>
                      <a:pt x="44" y="40"/>
                    </a:lnTo>
                    <a:lnTo>
                      <a:pt x="0" y="59"/>
                    </a:lnTo>
                    <a:lnTo>
                      <a:pt x="50" y="67"/>
                    </a:lnTo>
                    <a:lnTo>
                      <a:pt x="66" y="61"/>
                    </a:lnTo>
                    <a:lnTo>
                      <a:pt x="157" y="75"/>
                    </a:lnTo>
                    <a:lnTo>
                      <a:pt x="141" y="83"/>
                    </a:lnTo>
                    <a:lnTo>
                      <a:pt x="193" y="91"/>
                    </a:lnTo>
                    <a:lnTo>
                      <a:pt x="236" y="71"/>
                    </a:lnTo>
                    <a:lnTo>
                      <a:pt x="194" y="65"/>
                    </a:lnTo>
                    <a:lnTo>
                      <a:pt x="175" y="48"/>
                    </a:lnTo>
                    <a:lnTo>
                      <a:pt x="242" y="44"/>
                    </a:lnTo>
                    <a:lnTo>
                      <a:pt x="282" y="51"/>
                    </a:lnTo>
                    <a:close/>
                    <a:moveTo>
                      <a:pt x="179" y="67"/>
                    </a:moveTo>
                    <a:lnTo>
                      <a:pt x="171" y="69"/>
                    </a:lnTo>
                    <a:lnTo>
                      <a:pt x="80" y="55"/>
                    </a:lnTo>
                    <a:lnTo>
                      <a:pt x="89" y="51"/>
                    </a:lnTo>
                    <a:lnTo>
                      <a:pt x="155" y="48"/>
                    </a:lnTo>
                    <a:lnTo>
                      <a:pt x="179" y="67"/>
                    </a:lnTo>
                    <a:close/>
                    <a:moveTo>
                      <a:pt x="147" y="26"/>
                    </a:moveTo>
                    <a:lnTo>
                      <a:pt x="157" y="20"/>
                    </a:lnTo>
                    <a:lnTo>
                      <a:pt x="248" y="36"/>
                    </a:lnTo>
                    <a:lnTo>
                      <a:pt x="238" y="40"/>
                    </a:lnTo>
                    <a:lnTo>
                      <a:pt x="169" y="42"/>
                    </a:lnTo>
                    <a:lnTo>
                      <a:pt x="147" y="26"/>
                    </a:ln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93" name="任意多边形 1183092"/>
              <p:cNvSpPr>
                <a:spLocks noEditPoints="1"/>
              </p:cNvSpPr>
              <p:nvPr/>
            </p:nvSpPr>
            <p:spPr>
              <a:xfrm>
                <a:off x="2301" y="2248"/>
                <a:ext cx="325" cy="91"/>
              </a:xfrm>
              <a:custGeom>
                <a:rect l="l" t="t" r="r" b="b"/>
                <a:pathLst>
                  <a:path w="325" h="91">
                    <a:moveTo>
                      <a:pt x="282" y="50"/>
                    </a:moveTo>
                    <a:lnTo>
                      <a:pt x="325" y="30"/>
                    </a:lnTo>
                    <a:lnTo>
                      <a:pt x="276" y="22"/>
                    </a:lnTo>
                    <a:lnTo>
                      <a:pt x="260" y="28"/>
                    </a:lnTo>
                    <a:lnTo>
                      <a:pt x="169" y="14"/>
                    </a:lnTo>
                    <a:lnTo>
                      <a:pt x="185" y="8"/>
                    </a:lnTo>
                    <a:lnTo>
                      <a:pt x="133" y="0"/>
                    </a:lnTo>
                    <a:lnTo>
                      <a:pt x="90" y="20"/>
                    </a:lnTo>
                    <a:lnTo>
                      <a:pt x="125" y="26"/>
                    </a:lnTo>
                    <a:lnTo>
                      <a:pt x="149" y="44"/>
                    </a:lnTo>
                    <a:lnTo>
                      <a:pt x="82" y="46"/>
                    </a:lnTo>
                    <a:lnTo>
                      <a:pt x="44" y="40"/>
                    </a:lnTo>
                    <a:lnTo>
                      <a:pt x="0" y="59"/>
                    </a:lnTo>
                    <a:lnTo>
                      <a:pt x="50" y="67"/>
                    </a:lnTo>
                    <a:lnTo>
                      <a:pt x="66" y="61"/>
                    </a:lnTo>
                    <a:lnTo>
                      <a:pt x="157" y="75"/>
                    </a:lnTo>
                    <a:lnTo>
                      <a:pt x="141" y="83"/>
                    </a:lnTo>
                    <a:lnTo>
                      <a:pt x="191" y="91"/>
                    </a:lnTo>
                    <a:lnTo>
                      <a:pt x="236" y="71"/>
                    </a:lnTo>
                    <a:lnTo>
                      <a:pt x="195" y="63"/>
                    </a:lnTo>
                    <a:lnTo>
                      <a:pt x="173" y="48"/>
                    </a:lnTo>
                    <a:lnTo>
                      <a:pt x="242" y="44"/>
                    </a:lnTo>
                    <a:lnTo>
                      <a:pt x="282" y="50"/>
                    </a:lnTo>
                    <a:close/>
                    <a:moveTo>
                      <a:pt x="177" y="65"/>
                    </a:moveTo>
                    <a:lnTo>
                      <a:pt x="171" y="69"/>
                    </a:lnTo>
                    <a:lnTo>
                      <a:pt x="78" y="55"/>
                    </a:lnTo>
                    <a:lnTo>
                      <a:pt x="88" y="50"/>
                    </a:lnTo>
                    <a:lnTo>
                      <a:pt x="155" y="48"/>
                    </a:lnTo>
                    <a:lnTo>
                      <a:pt x="177" y="65"/>
                    </a:lnTo>
                    <a:close/>
                    <a:moveTo>
                      <a:pt x="145" y="24"/>
                    </a:moveTo>
                    <a:lnTo>
                      <a:pt x="157" y="20"/>
                    </a:lnTo>
                    <a:lnTo>
                      <a:pt x="248" y="34"/>
                    </a:lnTo>
                    <a:lnTo>
                      <a:pt x="238" y="38"/>
                    </a:lnTo>
                    <a:lnTo>
                      <a:pt x="167" y="42"/>
                    </a:lnTo>
                    <a:lnTo>
                      <a:pt x="145"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94" name="任意多边形 1183093"/>
              <p:cNvSpPr>
                <a:spLocks noEditPoints="1"/>
              </p:cNvSpPr>
              <p:nvPr/>
            </p:nvSpPr>
            <p:spPr>
              <a:xfrm>
                <a:off x="2236" y="2414"/>
                <a:ext cx="339" cy="123"/>
              </a:xfrm>
              <a:custGeom>
                <a:rect l="l" t="t" r="r" b="b"/>
                <a:pathLst>
                  <a:path w="171" h="62">
                    <a:moveTo>
                      <a:pt x="152" y="31"/>
                    </a:moveTo>
                    <a:cubicBezTo>
                      <a:pt x="152" y="31"/>
                      <a:pt x="152" y="38"/>
                      <a:pt x="152" y="40"/>
                    </a:cubicBezTo>
                    <a:cubicBezTo>
                      <a:pt x="148" y="39"/>
                      <a:pt x="132" y="36"/>
                      <a:pt x="130" y="35"/>
                    </a:cubicBezTo>
                    <a:cubicBezTo>
                      <a:pt x="130" y="33"/>
                      <a:pt x="130" y="27"/>
                      <a:pt x="130" y="27"/>
                    </a:cubicBezTo>
                    <a:cubicBezTo>
                      <a:pt x="130" y="27"/>
                      <a:pt x="120" y="32"/>
                      <a:pt x="116" y="34"/>
                    </a:cubicBezTo>
                    <a:cubicBezTo>
                      <a:pt x="115" y="19"/>
                      <a:pt x="102" y="5"/>
                      <a:pt x="87" y="2"/>
                    </a:cubicBezTo>
                    <a:cubicBezTo>
                      <a:pt x="78" y="0"/>
                      <a:pt x="70" y="2"/>
                      <a:pt x="64" y="7"/>
                    </a:cubicBezTo>
                    <a:cubicBezTo>
                      <a:pt x="60" y="11"/>
                      <a:pt x="57" y="16"/>
                      <a:pt x="56" y="22"/>
                    </a:cubicBezTo>
                    <a:cubicBezTo>
                      <a:pt x="41" y="9"/>
                      <a:pt x="41" y="9"/>
                      <a:pt x="41" y="9"/>
                    </a:cubicBezTo>
                    <a:cubicBezTo>
                      <a:pt x="41" y="9"/>
                      <a:pt x="41" y="15"/>
                      <a:pt x="41" y="17"/>
                    </a:cubicBezTo>
                    <a:cubicBezTo>
                      <a:pt x="37" y="16"/>
                      <a:pt x="21" y="13"/>
                      <a:pt x="19" y="13"/>
                    </a:cubicBezTo>
                    <a:cubicBezTo>
                      <a:pt x="19" y="11"/>
                      <a:pt x="19" y="5"/>
                      <a:pt x="19" y="5"/>
                    </a:cubicBezTo>
                    <a:cubicBezTo>
                      <a:pt x="16" y="6"/>
                      <a:pt x="16" y="6"/>
                      <a:pt x="16" y="6"/>
                    </a:cubicBezTo>
                    <a:cubicBezTo>
                      <a:pt x="0" y="14"/>
                      <a:pt x="0" y="14"/>
                      <a:pt x="0" y="14"/>
                    </a:cubicBezTo>
                    <a:cubicBezTo>
                      <a:pt x="19" y="31"/>
                      <a:pt x="19" y="31"/>
                      <a:pt x="19" y="31"/>
                    </a:cubicBezTo>
                    <a:cubicBezTo>
                      <a:pt x="19" y="31"/>
                      <a:pt x="19" y="25"/>
                      <a:pt x="19" y="23"/>
                    </a:cubicBezTo>
                    <a:cubicBezTo>
                      <a:pt x="22" y="23"/>
                      <a:pt x="39" y="27"/>
                      <a:pt x="41" y="27"/>
                    </a:cubicBezTo>
                    <a:cubicBezTo>
                      <a:pt x="41" y="29"/>
                      <a:pt x="41" y="35"/>
                      <a:pt x="41" y="35"/>
                    </a:cubicBezTo>
                    <a:cubicBezTo>
                      <a:pt x="56" y="28"/>
                      <a:pt x="56" y="28"/>
                      <a:pt x="56" y="28"/>
                    </a:cubicBezTo>
                    <a:cubicBezTo>
                      <a:pt x="57" y="43"/>
                      <a:pt x="70" y="57"/>
                      <a:pt x="86" y="61"/>
                    </a:cubicBezTo>
                    <a:cubicBezTo>
                      <a:pt x="94" y="62"/>
                      <a:pt x="102" y="61"/>
                      <a:pt x="108" y="56"/>
                    </a:cubicBezTo>
                    <a:cubicBezTo>
                      <a:pt x="113" y="52"/>
                      <a:pt x="115" y="47"/>
                      <a:pt x="116" y="41"/>
                    </a:cubicBezTo>
                    <a:cubicBezTo>
                      <a:pt x="120" y="45"/>
                      <a:pt x="130" y="54"/>
                      <a:pt x="130" y="54"/>
                    </a:cubicBezTo>
                    <a:cubicBezTo>
                      <a:pt x="130" y="54"/>
                      <a:pt x="130" y="47"/>
                      <a:pt x="130" y="45"/>
                    </a:cubicBezTo>
                    <a:cubicBezTo>
                      <a:pt x="133" y="46"/>
                      <a:pt x="150" y="49"/>
                      <a:pt x="152" y="50"/>
                    </a:cubicBezTo>
                    <a:cubicBezTo>
                      <a:pt x="152" y="52"/>
                      <a:pt x="152" y="58"/>
                      <a:pt x="152" y="58"/>
                    </a:cubicBezTo>
                    <a:cubicBezTo>
                      <a:pt x="171" y="48"/>
                      <a:pt x="171" y="48"/>
                      <a:pt x="171" y="48"/>
                    </a:cubicBezTo>
                    <a:lnTo>
                      <a:pt x="152" y="31"/>
                    </a:lnTo>
                    <a:close/>
                    <a:moveTo>
                      <a:pt x="100" y="47"/>
                    </a:moveTo>
                    <a:cubicBezTo>
                      <a:pt x="97" y="49"/>
                      <a:pt x="92" y="50"/>
                      <a:pt x="87" y="49"/>
                    </a:cubicBezTo>
                    <a:cubicBezTo>
                      <a:pt x="76" y="47"/>
                      <a:pt x="67" y="37"/>
                      <a:pt x="67" y="27"/>
                    </a:cubicBezTo>
                    <a:cubicBezTo>
                      <a:pt x="67" y="23"/>
                      <a:pt x="69" y="19"/>
                      <a:pt x="72" y="16"/>
                    </a:cubicBezTo>
                    <a:cubicBezTo>
                      <a:pt x="76" y="13"/>
                      <a:pt x="81" y="12"/>
                      <a:pt x="86" y="13"/>
                    </a:cubicBezTo>
                    <a:cubicBezTo>
                      <a:pt x="97" y="15"/>
                      <a:pt x="105" y="25"/>
                      <a:pt x="105" y="36"/>
                    </a:cubicBezTo>
                    <a:cubicBezTo>
                      <a:pt x="105" y="40"/>
                      <a:pt x="103" y="44"/>
                      <a:pt x="100" y="47"/>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095" name="任意多边形 1183094"/>
              <p:cNvSpPr>
                <a:spLocks noEditPoints="1"/>
              </p:cNvSpPr>
              <p:nvPr/>
            </p:nvSpPr>
            <p:spPr>
              <a:xfrm>
                <a:off x="2230" y="2409"/>
                <a:ext cx="339" cy="122"/>
              </a:xfrm>
              <a:custGeom>
                <a:rect l="l" t="t" r="r" b="b"/>
                <a:pathLst>
                  <a:path w="171" h="62">
                    <a:moveTo>
                      <a:pt x="152" y="31"/>
                    </a:moveTo>
                    <a:cubicBezTo>
                      <a:pt x="152" y="31"/>
                      <a:pt x="152" y="37"/>
                      <a:pt x="152" y="39"/>
                    </a:cubicBezTo>
                    <a:cubicBezTo>
                      <a:pt x="148" y="39"/>
                      <a:pt x="132" y="35"/>
                      <a:pt x="129" y="35"/>
                    </a:cubicBezTo>
                    <a:cubicBezTo>
                      <a:pt x="129" y="33"/>
                      <a:pt x="129" y="27"/>
                      <a:pt x="129" y="27"/>
                    </a:cubicBezTo>
                    <a:cubicBezTo>
                      <a:pt x="129" y="27"/>
                      <a:pt x="119" y="32"/>
                      <a:pt x="116" y="33"/>
                    </a:cubicBezTo>
                    <a:cubicBezTo>
                      <a:pt x="114" y="19"/>
                      <a:pt x="102" y="5"/>
                      <a:pt x="86" y="2"/>
                    </a:cubicBezTo>
                    <a:cubicBezTo>
                      <a:pt x="78" y="0"/>
                      <a:pt x="70" y="2"/>
                      <a:pt x="64" y="7"/>
                    </a:cubicBezTo>
                    <a:cubicBezTo>
                      <a:pt x="59" y="10"/>
                      <a:pt x="56" y="16"/>
                      <a:pt x="56" y="22"/>
                    </a:cubicBezTo>
                    <a:cubicBezTo>
                      <a:pt x="41" y="8"/>
                      <a:pt x="41" y="8"/>
                      <a:pt x="41" y="8"/>
                    </a:cubicBezTo>
                    <a:cubicBezTo>
                      <a:pt x="41" y="8"/>
                      <a:pt x="41" y="15"/>
                      <a:pt x="41" y="17"/>
                    </a:cubicBezTo>
                    <a:cubicBezTo>
                      <a:pt x="37" y="16"/>
                      <a:pt x="21" y="13"/>
                      <a:pt x="18" y="12"/>
                    </a:cubicBezTo>
                    <a:cubicBezTo>
                      <a:pt x="18" y="10"/>
                      <a:pt x="18" y="4"/>
                      <a:pt x="18" y="4"/>
                    </a:cubicBezTo>
                    <a:cubicBezTo>
                      <a:pt x="16" y="6"/>
                      <a:pt x="16" y="6"/>
                      <a:pt x="16" y="6"/>
                    </a:cubicBezTo>
                    <a:cubicBezTo>
                      <a:pt x="0" y="14"/>
                      <a:pt x="0" y="14"/>
                      <a:pt x="0" y="14"/>
                    </a:cubicBezTo>
                    <a:cubicBezTo>
                      <a:pt x="18" y="31"/>
                      <a:pt x="18" y="31"/>
                      <a:pt x="18" y="31"/>
                    </a:cubicBezTo>
                    <a:cubicBezTo>
                      <a:pt x="18" y="31"/>
                      <a:pt x="18" y="24"/>
                      <a:pt x="18" y="22"/>
                    </a:cubicBezTo>
                    <a:cubicBezTo>
                      <a:pt x="22" y="23"/>
                      <a:pt x="38" y="26"/>
                      <a:pt x="41" y="27"/>
                    </a:cubicBezTo>
                    <a:cubicBezTo>
                      <a:pt x="41" y="29"/>
                      <a:pt x="41" y="35"/>
                      <a:pt x="41" y="35"/>
                    </a:cubicBezTo>
                    <a:cubicBezTo>
                      <a:pt x="56" y="27"/>
                      <a:pt x="56" y="27"/>
                      <a:pt x="56" y="27"/>
                    </a:cubicBezTo>
                    <a:cubicBezTo>
                      <a:pt x="57" y="43"/>
                      <a:pt x="70" y="57"/>
                      <a:pt x="86" y="60"/>
                    </a:cubicBezTo>
                    <a:cubicBezTo>
                      <a:pt x="94" y="62"/>
                      <a:pt x="102" y="60"/>
                      <a:pt x="108" y="56"/>
                    </a:cubicBezTo>
                    <a:cubicBezTo>
                      <a:pt x="112" y="52"/>
                      <a:pt x="115" y="47"/>
                      <a:pt x="116" y="41"/>
                    </a:cubicBezTo>
                    <a:cubicBezTo>
                      <a:pt x="119" y="44"/>
                      <a:pt x="129" y="53"/>
                      <a:pt x="129" y="53"/>
                    </a:cubicBezTo>
                    <a:cubicBezTo>
                      <a:pt x="129" y="53"/>
                      <a:pt x="129" y="47"/>
                      <a:pt x="129" y="45"/>
                    </a:cubicBezTo>
                    <a:cubicBezTo>
                      <a:pt x="133" y="46"/>
                      <a:pt x="149" y="49"/>
                      <a:pt x="152" y="49"/>
                    </a:cubicBezTo>
                    <a:cubicBezTo>
                      <a:pt x="152" y="51"/>
                      <a:pt x="152" y="57"/>
                      <a:pt x="152" y="57"/>
                    </a:cubicBezTo>
                    <a:cubicBezTo>
                      <a:pt x="171" y="48"/>
                      <a:pt x="171" y="48"/>
                      <a:pt x="171" y="48"/>
                    </a:cubicBezTo>
                    <a:lnTo>
                      <a:pt x="152" y="31"/>
                    </a:lnTo>
                    <a:close/>
                    <a:moveTo>
                      <a:pt x="100" y="46"/>
                    </a:moveTo>
                    <a:cubicBezTo>
                      <a:pt x="96" y="49"/>
                      <a:pt x="92" y="50"/>
                      <a:pt x="86" y="49"/>
                    </a:cubicBezTo>
                    <a:cubicBezTo>
                      <a:pt x="76" y="47"/>
                      <a:pt x="67" y="37"/>
                      <a:pt x="67" y="27"/>
                    </a:cubicBezTo>
                    <a:cubicBezTo>
                      <a:pt x="67" y="22"/>
                      <a:pt x="69" y="18"/>
                      <a:pt x="72" y="16"/>
                    </a:cubicBezTo>
                    <a:cubicBezTo>
                      <a:pt x="75" y="13"/>
                      <a:pt x="80" y="12"/>
                      <a:pt x="86" y="13"/>
                    </a:cubicBezTo>
                    <a:cubicBezTo>
                      <a:pt x="96" y="15"/>
                      <a:pt x="105" y="25"/>
                      <a:pt x="105" y="35"/>
                    </a:cubicBezTo>
                    <a:cubicBezTo>
                      <a:pt x="105" y="40"/>
                      <a:pt x="103" y="44"/>
                      <a:pt x="100" y="46"/>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096" name="组合 1183095"/>
            <p:cNvGrpSpPr/>
            <p:nvPr/>
          </p:nvGrpSpPr>
          <p:grpSpPr>
            <a:xfrm>
              <a:off x="3318" y="2105"/>
              <a:ext cx="274" cy="317"/>
              <a:chOff x="231" y="1103"/>
              <a:chExt cx="360" cy="367"/>
            </a:xfrm>
          </p:grpSpPr>
          <p:sp>
            <p:nvSpPr>
              <p:cNvPr id="1183097" name="任意多边形 1183096"/>
              <p:cNvSpPr>
                <a:spLocks noChangeAspect="1"/>
              </p:cNvSpPr>
              <p:nvPr/>
            </p:nvSpPr>
            <p:spPr>
              <a:xfrm>
                <a:off x="231" y="1281"/>
                <a:ext cx="360" cy="189"/>
              </a:xfrm>
              <a:custGeom>
                <a:rect l="l" t="t" r="r" b="b"/>
                <a:pathLst>
                  <a:path w="522" h="130">
                    <a:moveTo>
                      <a:pt x="0" y="64"/>
                    </a:moveTo>
                    <a:lnTo>
                      <a:pt x="108" y="0"/>
                    </a:lnTo>
                    <a:lnTo>
                      <a:pt x="389" y="4"/>
                    </a:lnTo>
                    <a:lnTo>
                      <a:pt x="522" y="70"/>
                    </a:lnTo>
                    <a:lnTo>
                      <a:pt x="419" y="130"/>
                    </a:lnTo>
                    <a:lnTo>
                      <a:pt x="131" y="130"/>
                    </a:lnTo>
                    <a:lnTo>
                      <a:pt x="0" y="64"/>
                    </a:lnTo>
                    <a:close/>
                  </a:path>
                </a:pathLst>
              </a:custGeom>
              <a:solidFill>
                <a:srgbClr val="DDDDDD">
                  <a:alpha val="39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1183098" name="图片 1183097" descr="天线"/>
              <p:cNvPicPr>
                <a:picLocks noChangeAspect="1"/>
              </p:cNvPicPr>
              <p:nvPr/>
            </p:nvPicPr>
            <p:blipFill>
              <a:blip r:embed="rId9">
                <a:clrChange>
                  <a:clrFrom>
                    <a:srgbClr val="FFFFFF"/>
                  </a:clrFrom>
                  <a:clrTo>
                    <a:srgbClr val="FFFFFF">
                      <a:alpha val="0"/>
                    </a:srgbClr>
                  </a:clrTo>
                </a:clrChange>
              </a:blip>
              <a:stretch>
                <a:fillRect/>
              </a:stretch>
            </p:blipFill>
            <p:spPr>
              <a:xfrm>
                <a:off x="355" y="1103"/>
                <a:ext cx="126" cy="324"/>
              </a:xfrm>
              <a:prstGeom prst="rect">
                <a:avLst/>
              </a:prstGeom>
              <a:noFill/>
              <a:ln w="9525">
                <a:noFill/>
              </a:ln>
            </p:spPr>
          </p:pic>
        </p:grpSp>
        <p:grpSp>
          <p:nvGrpSpPr>
            <p:cNvPr id="1183099" name="组合 1183098"/>
            <p:cNvGrpSpPr/>
            <p:nvPr/>
          </p:nvGrpSpPr>
          <p:grpSpPr>
            <a:xfrm>
              <a:off x="4686" y="2131"/>
              <a:ext cx="271" cy="317"/>
              <a:chOff x="231" y="1103"/>
              <a:chExt cx="360" cy="367"/>
            </a:xfrm>
          </p:grpSpPr>
          <p:sp>
            <p:nvSpPr>
              <p:cNvPr id="1183100" name="任意多边形 1183099"/>
              <p:cNvSpPr>
                <a:spLocks noChangeAspect="1"/>
              </p:cNvSpPr>
              <p:nvPr/>
            </p:nvSpPr>
            <p:spPr>
              <a:xfrm>
                <a:off x="231" y="1281"/>
                <a:ext cx="360" cy="189"/>
              </a:xfrm>
              <a:custGeom>
                <a:rect l="l" t="t" r="r" b="b"/>
                <a:pathLst>
                  <a:path w="522" h="130">
                    <a:moveTo>
                      <a:pt x="0" y="64"/>
                    </a:moveTo>
                    <a:lnTo>
                      <a:pt x="108" y="0"/>
                    </a:lnTo>
                    <a:lnTo>
                      <a:pt x="389" y="4"/>
                    </a:lnTo>
                    <a:lnTo>
                      <a:pt x="522" y="70"/>
                    </a:lnTo>
                    <a:lnTo>
                      <a:pt x="419" y="130"/>
                    </a:lnTo>
                    <a:lnTo>
                      <a:pt x="131" y="130"/>
                    </a:lnTo>
                    <a:lnTo>
                      <a:pt x="0" y="64"/>
                    </a:lnTo>
                    <a:close/>
                  </a:path>
                </a:pathLst>
              </a:custGeom>
              <a:solidFill>
                <a:srgbClr val="DDDDDD">
                  <a:alpha val="39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1183101" name="图片 1183100" descr="天线"/>
              <p:cNvPicPr>
                <a:picLocks noChangeAspect="1"/>
              </p:cNvPicPr>
              <p:nvPr/>
            </p:nvPicPr>
            <p:blipFill>
              <a:blip r:embed="rId9">
                <a:clrChange>
                  <a:clrFrom>
                    <a:srgbClr val="FFFFFF"/>
                  </a:clrFrom>
                  <a:clrTo>
                    <a:srgbClr val="FFFFFF">
                      <a:alpha val="0"/>
                    </a:srgbClr>
                  </a:clrTo>
                </a:clrChange>
              </a:blip>
              <a:stretch>
                <a:fillRect/>
              </a:stretch>
            </p:blipFill>
            <p:spPr>
              <a:xfrm>
                <a:off x="355" y="1103"/>
                <a:ext cx="126" cy="324"/>
              </a:xfrm>
              <a:prstGeom prst="rect">
                <a:avLst/>
              </a:prstGeom>
              <a:noFill/>
              <a:ln w="9525">
                <a:noFill/>
              </a:ln>
            </p:spPr>
          </p:pic>
        </p:grpSp>
        <p:sp>
          <p:nvSpPr>
            <p:cNvPr id="1183102" name="直接连接符 1183101"/>
            <p:cNvSpPr/>
            <p:nvPr/>
          </p:nvSpPr>
          <p:spPr>
            <a:xfrm flipV="1">
              <a:off x="3513" y="2091"/>
              <a:ext cx="108" cy="124"/>
            </a:xfrm>
            <a:prstGeom prst="line">
              <a:avLst/>
            </a:prstGeom>
            <a:ln w="1905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103" name="直接连接符 1183102"/>
            <p:cNvSpPr/>
            <p:nvPr/>
          </p:nvSpPr>
          <p:spPr>
            <a:xfrm flipH="1" flipV="1">
              <a:off x="5175" y="1965"/>
              <a:ext cx="146" cy="250"/>
            </a:xfrm>
            <a:prstGeom prst="line">
              <a:avLst/>
            </a:prstGeom>
            <a:ln w="1905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nvGrpSpPr>
            <p:cNvPr id="1183104" name="组合 1183103"/>
            <p:cNvGrpSpPr>
              <a:grpSpLocks noChangeAspect="1"/>
            </p:cNvGrpSpPr>
            <p:nvPr/>
          </p:nvGrpSpPr>
          <p:grpSpPr>
            <a:xfrm>
              <a:off x="5223" y="2222"/>
              <a:ext cx="219" cy="159"/>
              <a:chOff x="1515" y="482"/>
              <a:chExt cx="952" cy="688"/>
            </a:xfrm>
          </p:grpSpPr>
          <p:sp>
            <p:nvSpPr>
              <p:cNvPr id="1183105" name="矩形 1183104"/>
              <p:cNvSpPr>
                <a:spLocks noChangeAspect="1" noTextEdit="1"/>
              </p:cNvSpPr>
              <p:nvPr/>
            </p:nvSpPr>
            <p:spPr>
              <a:xfrm>
                <a:off x="1515" y="482"/>
                <a:ext cx="952" cy="688"/>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06" name="任意多边形 1183105"/>
              <p:cNvSpPr/>
              <p:nvPr/>
            </p:nvSpPr>
            <p:spPr>
              <a:xfrm>
                <a:off x="1516" y="482"/>
                <a:ext cx="951" cy="688"/>
              </a:xfrm>
              <a:custGeom>
                <a:rect l="l" t="t" r="r" b="b"/>
                <a:pathLst>
                  <a:path w="16175" h="11696">
                    <a:moveTo>
                      <a:pt x="987" y="5196"/>
                    </a:moveTo>
                    <a:lnTo>
                      <a:pt x="1010" y="5144"/>
                    </a:lnTo>
                    <a:lnTo>
                      <a:pt x="1024" y="5072"/>
                    </a:lnTo>
                    <a:lnTo>
                      <a:pt x="1032" y="4980"/>
                    </a:lnTo>
                    <a:lnTo>
                      <a:pt x="1034" y="4872"/>
                    </a:lnTo>
                    <a:lnTo>
                      <a:pt x="1030" y="4608"/>
                    </a:lnTo>
                    <a:lnTo>
                      <a:pt x="1025" y="4294"/>
                    </a:lnTo>
                    <a:lnTo>
                      <a:pt x="1026" y="4121"/>
                    </a:lnTo>
                    <a:lnTo>
                      <a:pt x="1031" y="3941"/>
                    </a:lnTo>
                    <a:lnTo>
                      <a:pt x="1042" y="3755"/>
                    </a:lnTo>
                    <a:lnTo>
                      <a:pt x="1061" y="3562"/>
                    </a:lnTo>
                    <a:lnTo>
                      <a:pt x="1089" y="3368"/>
                    </a:lnTo>
                    <a:lnTo>
                      <a:pt x="1129" y="3172"/>
                    </a:lnTo>
                    <a:lnTo>
                      <a:pt x="1181" y="2975"/>
                    </a:lnTo>
                    <a:lnTo>
                      <a:pt x="1246" y="2780"/>
                    </a:lnTo>
                    <a:lnTo>
                      <a:pt x="1328" y="2588"/>
                    </a:lnTo>
                    <a:lnTo>
                      <a:pt x="1426" y="2401"/>
                    </a:lnTo>
                    <a:lnTo>
                      <a:pt x="1545" y="2220"/>
                    </a:lnTo>
                    <a:lnTo>
                      <a:pt x="1682" y="2048"/>
                    </a:lnTo>
                    <a:lnTo>
                      <a:pt x="1842" y="1884"/>
                    </a:lnTo>
                    <a:lnTo>
                      <a:pt x="2026" y="1732"/>
                    </a:lnTo>
                    <a:lnTo>
                      <a:pt x="2235" y="1592"/>
                    </a:lnTo>
                    <a:lnTo>
                      <a:pt x="2470" y="1467"/>
                    </a:lnTo>
                    <a:lnTo>
                      <a:pt x="2734" y="1357"/>
                    </a:lnTo>
                    <a:lnTo>
                      <a:pt x="3028" y="1264"/>
                    </a:lnTo>
                    <a:lnTo>
                      <a:pt x="3353" y="1191"/>
                    </a:lnTo>
                    <a:lnTo>
                      <a:pt x="3712" y="1139"/>
                    </a:lnTo>
                    <a:lnTo>
                      <a:pt x="4106" y="1108"/>
                    </a:lnTo>
                    <a:lnTo>
                      <a:pt x="4536" y="1101"/>
                    </a:lnTo>
                    <a:lnTo>
                      <a:pt x="5004" y="1120"/>
                    </a:lnTo>
                    <a:lnTo>
                      <a:pt x="5511" y="1165"/>
                    </a:lnTo>
                    <a:lnTo>
                      <a:pt x="5527" y="1142"/>
                    </a:lnTo>
                    <a:lnTo>
                      <a:pt x="5573" y="1077"/>
                    </a:lnTo>
                    <a:lnTo>
                      <a:pt x="5609" y="1032"/>
                    </a:lnTo>
                    <a:lnTo>
                      <a:pt x="5653" y="979"/>
                    </a:lnTo>
                    <a:lnTo>
                      <a:pt x="5705" y="920"/>
                    </a:lnTo>
                    <a:lnTo>
                      <a:pt x="5766" y="856"/>
                    </a:lnTo>
                    <a:lnTo>
                      <a:pt x="5834" y="789"/>
                    </a:lnTo>
                    <a:lnTo>
                      <a:pt x="5912" y="718"/>
                    </a:lnTo>
                    <a:lnTo>
                      <a:pt x="5999" y="645"/>
                    </a:lnTo>
                    <a:lnTo>
                      <a:pt x="6094" y="571"/>
                    </a:lnTo>
                    <a:lnTo>
                      <a:pt x="6199" y="497"/>
                    </a:lnTo>
                    <a:lnTo>
                      <a:pt x="6312" y="425"/>
                    </a:lnTo>
                    <a:lnTo>
                      <a:pt x="6434" y="354"/>
                    </a:lnTo>
                    <a:lnTo>
                      <a:pt x="6567" y="289"/>
                    </a:lnTo>
                    <a:lnTo>
                      <a:pt x="6708" y="226"/>
                    </a:lnTo>
                    <a:lnTo>
                      <a:pt x="6859" y="169"/>
                    </a:lnTo>
                    <a:lnTo>
                      <a:pt x="7020" y="118"/>
                    </a:lnTo>
                    <a:lnTo>
                      <a:pt x="7190" y="75"/>
                    </a:lnTo>
                    <a:lnTo>
                      <a:pt x="7370" y="40"/>
                    </a:lnTo>
                    <a:lnTo>
                      <a:pt x="7560" y="16"/>
                    </a:lnTo>
                    <a:lnTo>
                      <a:pt x="7760" y="2"/>
                    </a:lnTo>
                    <a:lnTo>
                      <a:pt x="7971" y="0"/>
                    </a:lnTo>
                    <a:lnTo>
                      <a:pt x="8191" y="10"/>
                    </a:lnTo>
                    <a:lnTo>
                      <a:pt x="8423" y="35"/>
                    </a:lnTo>
                    <a:lnTo>
                      <a:pt x="8665" y="74"/>
                    </a:lnTo>
                    <a:lnTo>
                      <a:pt x="8916" y="130"/>
                    </a:lnTo>
                    <a:lnTo>
                      <a:pt x="9180" y="201"/>
                    </a:lnTo>
                    <a:lnTo>
                      <a:pt x="9454" y="293"/>
                    </a:lnTo>
                    <a:lnTo>
                      <a:pt x="9739" y="402"/>
                    </a:lnTo>
                    <a:lnTo>
                      <a:pt x="10035" y="531"/>
                    </a:lnTo>
                    <a:lnTo>
                      <a:pt x="10051" y="527"/>
                    </a:lnTo>
                    <a:lnTo>
                      <a:pt x="10100" y="515"/>
                    </a:lnTo>
                    <a:lnTo>
                      <a:pt x="10178" y="497"/>
                    </a:lnTo>
                    <a:lnTo>
                      <a:pt x="10283" y="475"/>
                    </a:lnTo>
                    <a:lnTo>
                      <a:pt x="10412" y="449"/>
                    </a:lnTo>
                    <a:lnTo>
                      <a:pt x="10564" y="422"/>
                    </a:lnTo>
                    <a:lnTo>
                      <a:pt x="10737" y="397"/>
                    </a:lnTo>
                    <a:lnTo>
                      <a:pt x="10926" y="373"/>
                    </a:lnTo>
                    <a:lnTo>
                      <a:pt x="11131" y="352"/>
                    </a:lnTo>
                    <a:lnTo>
                      <a:pt x="11349" y="336"/>
                    </a:lnTo>
                    <a:lnTo>
                      <a:pt x="11577" y="328"/>
                    </a:lnTo>
                    <a:lnTo>
                      <a:pt x="11813" y="328"/>
                    </a:lnTo>
                    <a:lnTo>
                      <a:pt x="12055" y="339"/>
                    </a:lnTo>
                    <a:lnTo>
                      <a:pt x="12301" y="360"/>
                    </a:lnTo>
                    <a:lnTo>
                      <a:pt x="12548" y="396"/>
                    </a:lnTo>
                    <a:lnTo>
                      <a:pt x="12794" y="446"/>
                    </a:lnTo>
                    <a:lnTo>
                      <a:pt x="13034" y="513"/>
                    </a:lnTo>
                    <a:lnTo>
                      <a:pt x="13270" y="598"/>
                    </a:lnTo>
                    <a:lnTo>
                      <a:pt x="13498" y="704"/>
                    </a:lnTo>
                    <a:lnTo>
                      <a:pt x="13714" y="830"/>
                    </a:lnTo>
                    <a:lnTo>
                      <a:pt x="13917" y="980"/>
                    </a:lnTo>
                    <a:lnTo>
                      <a:pt x="14104" y="1154"/>
                    </a:lnTo>
                    <a:lnTo>
                      <a:pt x="14274" y="1353"/>
                    </a:lnTo>
                    <a:lnTo>
                      <a:pt x="14424" y="1582"/>
                    </a:lnTo>
                    <a:lnTo>
                      <a:pt x="14552" y="1840"/>
                    </a:lnTo>
                    <a:lnTo>
                      <a:pt x="14654" y="2129"/>
                    </a:lnTo>
                    <a:lnTo>
                      <a:pt x="14729" y="2451"/>
                    </a:lnTo>
                    <a:lnTo>
                      <a:pt x="14773" y="2807"/>
                    </a:lnTo>
                    <a:lnTo>
                      <a:pt x="14786" y="3199"/>
                    </a:lnTo>
                    <a:lnTo>
                      <a:pt x="14765" y="3628"/>
                    </a:lnTo>
                    <a:lnTo>
                      <a:pt x="14706" y="4098"/>
                    </a:lnTo>
                    <a:lnTo>
                      <a:pt x="14609" y="4607"/>
                    </a:lnTo>
                    <a:lnTo>
                      <a:pt x="14643" y="4650"/>
                    </a:lnTo>
                    <a:lnTo>
                      <a:pt x="14737" y="4774"/>
                    </a:lnTo>
                    <a:lnTo>
                      <a:pt x="14802" y="4863"/>
                    </a:lnTo>
                    <a:lnTo>
                      <a:pt x="14878" y="4968"/>
                    </a:lnTo>
                    <a:lnTo>
                      <a:pt x="14962" y="5090"/>
                    </a:lnTo>
                    <a:lnTo>
                      <a:pt x="15053" y="5225"/>
                    </a:lnTo>
                    <a:lnTo>
                      <a:pt x="15149" y="5375"/>
                    </a:lnTo>
                    <a:lnTo>
                      <a:pt x="15249" y="5536"/>
                    </a:lnTo>
                    <a:lnTo>
                      <a:pt x="15352" y="5709"/>
                    </a:lnTo>
                    <a:lnTo>
                      <a:pt x="15455" y="5893"/>
                    </a:lnTo>
                    <a:lnTo>
                      <a:pt x="15557" y="6084"/>
                    </a:lnTo>
                    <a:lnTo>
                      <a:pt x="15657" y="6284"/>
                    </a:lnTo>
                    <a:lnTo>
                      <a:pt x="15752" y="6491"/>
                    </a:lnTo>
                    <a:lnTo>
                      <a:pt x="15842" y="6702"/>
                    </a:lnTo>
                    <a:lnTo>
                      <a:pt x="15924" y="6919"/>
                    </a:lnTo>
                    <a:lnTo>
                      <a:pt x="15998" y="7140"/>
                    </a:lnTo>
                    <a:lnTo>
                      <a:pt x="16061" y="7362"/>
                    </a:lnTo>
                    <a:lnTo>
                      <a:pt x="16111" y="7585"/>
                    </a:lnTo>
                    <a:lnTo>
                      <a:pt x="16149" y="7809"/>
                    </a:lnTo>
                    <a:lnTo>
                      <a:pt x="16170" y="8032"/>
                    </a:lnTo>
                    <a:lnTo>
                      <a:pt x="16175" y="8252"/>
                    </a:lnTo>
                    <a:lnTo>
                      <a:pt x="16162" y="8470"/>
                    </a:lnTo>
                    <a:lnTo>
                      <a:pt x="16127" y="8683"/>
                    </a:lnTo>
                    <a:lnTo>
                      <a:pt x="16073" y="8891"/>
                    </a:lnTo>
                    <a:lnTo>
                      <a:pt x="15994" y="9091"/>
                    </a:lnTo>
                    <a:lnTo>
                      <a:pt x="15891" y="9285"/>
                    </a:lnTo>
                    <a:lnTo>
                      <a:pt x="15760" y="9469"/>
                    </a:lnTo>
                    <a:lnTo>
                      <a:pt x="15602" y="9644"/>
                    </a:lnTo>
                    <a:lnTo>
                      <a:pt x="15415" y="9808"/>
                    </a:lnTo>
                    <a:lnTo>
                      <a:pt x="15197" y="9959"/>
                    </a:lnTo>
                    <a:lnTo>
                      <a:pt x="14713" y="10231"/>
                    </a:lnTo>
                    <a:lnTo>
                      <a:pt x="14180" y="10482"/>
                    </a:lnTo>
                    <a:lnTo>
                      <a:pt x="13604" y="10712"/>
                    </a:lnTo>
                    <a:lnTo>
                      <a:pt x="12988" y="10919"/>
                    </a:lnTo>
                    <a:lnTo>
                      <a:pt x="12338" y="11103"/>
                    </a:lnTo>
                    <a:lnTo>
                      <a:pt x="11660" y="11263"/>
                    </a:lnTo>
                    <a:lnTo>
                      <a:pt x="10959" y="11398"/>
                    </a:lnTo>
                    <a:lnTo>
                      <a:pt x="10239" y="11510"/>
                    </a:lnTo>
                    <a:lnTo>
                      <a:pt x="9505" y="11596"/>
                    </a:lnTo>
                    <a:lnTo>
                      <a:pt x="8765" y="11657"/>
                    </a:lnTo>
                    <a:lnTo>
                      <a:pt x="8021" y="11690"/>
                    </a:lnTo>
                    <a:lnTo>
                      <a:pt x="7281" y="11696"/>
                    </a:lnTo>
                    <a:lnTo>
                      <a:pt x="6548" y="11675"/>
                    </a:lnTo>
                    <a:lnTo>
                      <a:pt x="5827" y="11625"/>
                    </a:lnTo>
                    <a:lnTo>
                      <a:pt x="5125" y="11546"/>
                    </a:lnTo>
                    <a:lnTo>
                      <a:pt x="4446" y="11438"/>
                    </a:lnTo>
                    <a:lnTo>
                      <a:pt x="3795" y="11299"/>
                    </a:lnTo>
                    <a:lnTo>
                      <a:pt x="3179" y="11130"/>
                    </a:lnTo>
                    <a:lnTo>
                      <a:pt x="2602" y="10930"/>
                    </a:lnTo>
                    <a:lnTo>
                      <a:pt x="2068" y="10697"/>
                    </a:lnTo>
                    <a:lnTo>
                      <a:pt x="1583" y="10432"/>
                    </a:lnTo>
                    <a:lnTo>
                      <a:pt x="1153" y="10134"/>
                    </a:lnTo>
                    <a:lnTo>
                      <a:pt x="782" y="9802"/>
                    </a:lnTo>
                    <a:lnTo>
                      <a:pt x="477" y="9436"/>
                    </a:lnTo>
                    <a:lnTo>
                      <a:pt x="241" y="9034"/>
                    </a:lnTo>
                    <a:lnTo>
                      <a:pt x="81" y="8597"/>
                    </a:lnTo>
                    <a:lnTo>
                      <a:pt x="0" y="8124"/>
                    </a:lnTo>
                    <a:lnTo>
                      <a:pt x="6" y="7614"/>
                    </a:lnTo>
                    <a:lnTo>
                      <a:pt x="102" y="7067"/>
                    </a:lnTo>
                    <a:lnTo>
                      <a:pt x="294" y="6482"/>
                    </a:lnTo>
                    <a:lnTo>
                      <a:pt x="588" y="5858"/>
                    </a:lnTo>
                    <a:lnTo>
                      <a:pt x="987" y="5196"/>
                    </a:lnTo>
                    <a:close/>
                  </a:path>
                </a:pathLst>
              </a:custGeom>
              <a:solidFill>
                <a:srgbClr val="ADCA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07" name="任意多边形 1183106"/>
              <p:cNvSpPr/>
              <p:nvPr/>
            </p:nvSpPr>
            <p:spPr>
              <a:xfrm>
                <a:off x="1515" y="727"/>
                <a:ext cx="952" cy="324"/>
              </a:xfrm>
              <a:custGeom>
                <a:rect l="l" t="t" r="r" b="b"/>
                <a:pathLst>
                  <a:path w="16181" h="5521">
                    <a:moveTo>
                      <a:pt x="679" y="5521"/>
                    </a:moveTo>
                    <a:lnTo>
                      <a:pt x="638" y="5470"/>
                    </a:lnTo>
                    <a:lnTo>
                      <a:pt x="600" y="5420"/>
                    </a:lnTo>
                    <a:lnTo>
                      <a:pt x="562" y="5370"/>
                    </a:lnTo>
                    <a:lnTo>
                      <a:pt x="525" y="5319"/>
                    </a:lnTo>
                    <a:lnTo>
                      <a:pt x="490" y="5268"/>
                    </a:lnTo>
                    <a:lnTo>
                      <a:pt x="455" y="5218"/>
                    </a:lnTo>
                    <a:lnTo>
                      <a:pt x="422" y="5166"/>
                    </a:lnTo>
                    <a:lnTo>
                      <a:pt x="389" y="5115"/>
                    </a:lnTo>
                    <a:lnTo>
                      <a:pt x="358" y="5063"/>
                    </a:lnTo>
                    <a:lnTo>
                      <a:pt x="328" y="5010"/>
                    </a:lnTo>
                    <a:lnTo>
                      <a:pt x="299" y="4958"/>
                    </a:lnTo>
                    <a:lnTo>
                      <a:pt x="272" y="4904"/>
                    </a:lnTo>
                    <a:lnTo>
                      <a:pt x="246" y="4850"/>
                    </a:lnTo>
                    <a:lnTo>
                      <a:pt x="221" y="4796"/>
                    </a:lnTo>
                    <a:lnTo>
                      <a:pt x="196" y="4741"/>
                    </a:lnTo>
                    <a:lnTo>
                      <a:pt x="174" y="4685"/>
                    </a:lnTo>
                    <a:lnTo>
                      <a:pt x="153" y="4629"/>
                    </a:lnTo>
                    <a:lnTo>
                      <a:pt x="133" y="4571"/>
                    </a:lnTo>
                    <a:lnTo>
                      <a:pt x="113" y="4513"/>
                    </a:lnTo>
                    <a:lnTo>
                      <a:pt x="96" y="4454"/>
                    </a:lnTo>
                    <a:lnTo>
                      <a:pt x="80" y="4394"/>
                    </a:lnTo>
                    <a:lnTo>
                      <a:pt x="66" y="4333"/>
                    </a:lnTo>
                    <a:lnTo>
                      <a:pt x="53" y="4271"/>
                    </a:lnTo>
                    <a:lnTo>
                      <a:pt x="40" y="4209"/>
                    </a:lnTo>
                    <a:lnTo>
                      <a:pt x="30" y="4145"/>
                    </a:lnTo>
                    <a:lnTo>
                      <a:pt x="21" y="4080"/>
                    </a:lnTo>
                    <a:lnTo>
                      <a:pt x="14" y="4013"/>
                    </a:lnTo>
                    <a:lnTo>
                      <a:pt x="8" y="3946"/>
                    </a:lnTo>
                    <a:lnTo>
                      <a:pt x="4" y="3878"/>
                    </a:lnTo>
                    <a:lnTo>
                      <a:pt x="1" y="3808"/>
                    </a:lnTo>
                    <a:lnTo>
                      <a:pt x="0" y="3737"/>
                    </a:lnTo>
                    <a:lnTo>
                      <a:pt x="0" y="3664"/>
                    </a:lnTo>
                    <a:lnTo>
                      <a:pt x="1052" y="3592"/>
                    </a:lnTo>
                    <a:lnTo>
                      <a:pt x="1160" y="4463"/>
                    </a:lnTo>
                    <a:lnTo>
                      <a:pt x="1741" y="4390"/>
                    </a:lnTo>
                    <a:lnTo>
                      <a:pt x="1668" y="1850"/>
                    </a:lnTo>
                    <a:lnTo>
                      <a:pt x="2865" y="1850"/>
                    </a:lnTo>
                    <a:lnTo>
                      <a:pt x="2901" y="3483"/>
                    </a:lnTo>
                    <a:lnTo>
                      <a:pt x="3444" y="3519"/>
                    </a:lnTo>
                    <a:lnTo>
                      <a:pt x="3408" y="2467"/>
                    </a:lnTo>
                    <a:lnTo>
                      <a:pt x="4242" y="2431"/>
                    </a:lnTo>
                    <a:lnTo>
                      <a:pt x="4279" y="3773"/>
                    </a:lnTo>
                    <a:lnTo>
                      <a:pt x="7215" y="3846"/>
                    </a:lnTo>
                    <a:lnTo>
                      <a:pt x="7215" y="2685"/>
                    </a:lnTo>
                    <a:lnTo>
                      <a:pt x="7976" y="2685"/>
                    </a:lnTo>
                    <a:lnTo>
                      <a:pt x="8121" y="3411"/>
                    </a:lnTo>
                    <a:lnTo>
                      <a:pt x="8991" y="3338"/>
                    </a:lnTo>
                    <a:lnTo>
                      <a:pt x="8774" y="0"/>
                    </a:lnTo>
                    <a:lnTo>
                      <a:pt x="11674" y="0"/>
                    </a:lnTo>
                    <a:lnTo>
                      <a:pt x="11964" y="2649"/>
                    </a:lnTo>
                    <a:lnTo>
                      <a:pt x="12907" y="2685"/>
                    </a:lnTo>
                    <a:lnTo>
                      <a:pt x="12870" y="690"/>
                    </a:lnTo>
                    <a:lnTo>
                      <a:pt x="13849" y="762"/>
                    </a:lnTo>
                    <a:lnTo>
                      <a:pt x="13921" y="2757"/>
                    </a:lnTo>
                    <a:lnTo>
                      <a:pt x="14058" y="2782"/>
                    </a:lnTo>
                    <a:lnTo>
                      <a:pt x="14191" y="2806"/>
                    </a:lnTo>
                    <a:lnTo>
                      <a:pt x="14325" y="2829"/>
                    </a:lnTo>
                    <a:lnTo>
                      <a:pt x="14457" y="2851"/>
                    </a:lnTo>
                    <a:lnTo>
                      <a:pt x="14589" y="2872"/>
                    </a:lnTo>
                    <a:lnTo>
                      <a:pt x="14720" y="2893"/>
                    </a:lnTo>
                    <a:lnTo>
                      <a:pt x="14851" y="2914"/>
                    </a:lnTo>
                    <a:lnTo>
                      <a:pt x="14981" y="2934"/>
                    </a:lnTo>
                    <a:lnTo>
                      <a:pt x="15111" y="2954"/>
                    </a:lnTo>
                    <a:lnTo>
                      <a:pt x="15242" y="2975"/>
                    </a:lnTo>
                    <a:lnTo>
                      <a:pt x="15373" y="2996"/>
                    </a:lnTo>
                    <a:lnTo>
                      <a:pt x="15504" y="3017"/>
                    </a:lnTo>
                    <a:lnTo>
                      <a:pt x="15637" y="3039"/>
                    </a:lnTo>
                    <a:lnTo>
                      <a:pt x="15770" y="3062"/>
                    </a:lnTo>
                    <a:lnTo>
                      <a:pt x="15904" y="3086"/>
                    </a:lnTo>
                    <a:lnTo>
                      <a:pt x="16040" y="3110"/>
                    </a:lnTo>
                    <a:lnTo>
                      <a:pt x="16055" y="3157"/>
                    </a:lnTo>
                    <a:lnTo>
                      <a:pt x="16069" y="3204"/>
                    </a:lnTo>
                    <a:lnTo>
                      <a:pt x="16082" y="3252"/>
                    </a:lnTo>
                    <a:lnTo>
                      <a:pt x="16094" y="3301"/>
                    </a:lnTo>
                    <a:lnTo>
                      <a:pt x="16106" y="3349"/>
                    </a:lnTo>
                    <a:lnTo>
                      <a:pt x="16116" y="3398"/>
                    </a:lnTo>
                    <a:lnTo>
                      <a:pt x="16126" y="3446"/>
                    </a:lnTo>
                    <a:lnTo>
                      <a:pt x="16135" y="3496"/>
                    </a:lnTo>
                    <a:lnTo>
                      <a:pt x="16144" y="3547"/>
                    </a:lnTo>
                    <a:lnTo>
                      <a:pt x="16152" y="3596"/>
                    </a:lnTo>
                    <a:lnTo>
                      <a:pt x="16158" y="3647"/>
                    </a:lnTo>
                    <a:lnTo>
                      <a:pt x="16164" y="3696"/>
                    </a:lnTo>
                    <a:lnTo>
                      <a:pt x="16169" y="3747"/>
                    </a:lnTo>
                    <a:lnTo>
                      <a:pt x="16173" y="3798"/>
                    </a:lnTo>
                    <a:lnTo>
                      <a:pt x="16176" y="3848"/>
                    </a:lnTo>
                    <a:lnTo>
                      <a:pt x="16179" y="3899"/>
                    </a:lnTo>
                    <a:lnTo>
                      <a:pt x="16181" y="3949"/>
                    </a:lnTo>
                    <a:lnTo>
                      <a:pt x="16181" y="4000"/>
                    </a:lnTo>
                    <a:lnTo>
                      <a:pt x="16181" y="4051"/>
                    </a:lnTo>
                    <a:lnTo>
                      <a:pt x="16181" y="4101"/>
                    </a:lnTo>
                    <a:lnTo>
                      <a:pt x="16179" y="4151"/>
                    </a:lnTo>
                    <a:lnTo>
                      <a:pt x="16176" y="4201"/>
                    </a:lnTo>
                    <a:lnTo>
                      <a:pt x="16173" y="4251"/>
                    </a:lnTo>
                    <a:lnTo>
                      <a:pt x="16169" y="4301"/>
                    </a:lnTo>
                    <a:lnTo>
                      <a:pt x="16164" y="4349"/>
                    </a:lnTo>
                    <a:lnTo>
                      <a:pt x="16158" y="4398"/>
                    </a:lnTo>
                    <a:lnTo>
                      <a:pt x="16151" y="4446"/>
                    </a:lnTo>
                    <a:lnTo>
                      <a:pt x="16143" y="4495"/>
                    </a:lnTo>
                    <a:lnTo>
                      <a:pt x="16134" y="4543"/>
                    </a:lnTo>
                    <a:lnTo>
                      <a:pt x="16124" y="4589"/>
                    </a:lnTo>
                    <a:lnTo>
                      <a:pt x="16114" y="4636"/>
                    </a:lnTo>
                    <a:lnTo>
                      <a:pt x="16103" y="4682"/>
                    </a:lnTo>
                    <a:lnTo>
                      <a:pt x="15909" y="4668"/>
                    </a:lnTo>
                    <a:lnTo>
                      <a:pt x="15649" y="4660"/>
                    </a:lnTo>
                    <a:lnTo>
                      <a:pt x="15328" y="4659"/>
                    </a:lnTo>
                    <a:lnTo>
                      <a:pt x="14952" y="4664"/>
                    </a:lnTo>
                    <a:lnTo>
                      <a:pt x="14523" y="4674"/>
                    </a:lnTo>
                    <a:lnTo>
                      <a:pt x="14048" y="4689"/>
                    </a:lnTo>
                    <a:lnTo>
                      <a:pt x="13530" y="4710"/>
                    </a:lnTo>
                    <a:lnTo>
                      <a:pt x="12975" y="4734"/>
                    </a:lnTo>
                    <a:lnTo>
                      <a:pt x="12387" y="4761"/>
                    </a:lnTo>
                    <a:lnTo>
                      <a:pt x="11772" y="4793"/>
                    </a:lnTo>
                    <a:lnTo>
                      <a:pt x="11133" y="4828"/>
                    </a:lnTo>
                    <a:lnTo>
                      <a:pt x="10475" y="4865"/>
                    </a:lnTo>
                    <a:lnTo>
                      <a:pt x="9803" y="4904"/>
                    </a:lnTo>
                    <a:lnTo>
                      <a:pt x="9123" y="4945"/>
                    </a:lnTo>
                    <a:lnTo>
                      <a:pt x="8437" y="4987"/>
                    </a:lnTo>
                    <a:lnTo>
                      <a:pt x="7752" y="5031"/>
                    </a:lnTo>
                    <a:lnTo>
                      <a:pt x="7072" y="5074"/>
                    </a:lnTo>
                    <a:lnTo>
                      <a:pt x="6403" y="5119"/>
                    </a:lnTo>
                    <a:lnTo>
                      <a:pt x="5746" y="5162"/>
                    </a:lnTo>
                    <a:lnTo>
                      <a:pt x="5110" y="5206"/>
                    </a:lnTo>
                    <a:lnTo>
                      <a:pt x="3913" y="5288"/>
                    </a:lnTo>
                    <a:lnTo>
                      <a:pt x="2849" y="5363"/>
                    </a:lnTo>
                    <a:lnTo>
                      <a:pt x="1956" y="5426"/>
                    </a:lnTo>
                    <a:lnTo>
                      <a:pt x="1271" y="5477"/>
                    </a:lnTo>
                    <a:lnTo>
                      <a:pt x="832" y="5508"/>
                    </a:lnTo>
                    <a:lnTo>
                      <a:pt x="679" y="5521"/>
                    </a:lnTo>
                    <a:close/>
                  </a:path>
                </a:pathLst>
              </a:custGeom>
              <a:solidFill>
                <a:srgbClr val="00426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08" name="任意多边形 1183107"/>
              <p:cNvSpPr>
                <a:spLocks noEditPoints="1"/>
              </p:cNvSpPr>
              <p:nvPr/>
            </p:nvSpPr>
            <p:spPr>
              <a:xfrm>
                <a:off x="1748" y="594"/>
                <a:ext cx="206" cy="419"/>
              </a:xfrm>
              <a:custGeom>
                <a:rect l="l" t="t" r="r" b="b"/>
                <a:pathLst>
                  <a:path w="3515" h="7120">
                    <a:moveTo>
                      <a:pt x="1051" y="4102"/>
                    </a:moveTo>
                    <a:lnTo>
                      <a:pt x="769" y="4118"/>
                    </a:lnTo>
                    <a:lnTo>
                      <a:pt x="708" y="4160"/>
                    </a:lnTo>
                    <a:lnTo>
                      <a:pt x="708" y="4490"/>
                    </a:lnTo>
                    <a:lnTo>
                      <a:pt x="769" y="4525"/>
                    </a:lnTo>
                    <a:lnTo>
                      <a:pt x="915" y="4516"/>
                    </a:lnTo>
                    <a:lnTo>
                      <a:pt x="550" y="5536"/>
                    </a:lnTo>
                    <a:lnTo>
                      <a:pt x="136" y="5560"/>
                    </a:lnTo>
                    <a:lnTo>
                      <a:pt x="75" y="5601"/>
                    </a:lnTo>
                    <a:lnTo>
                      <a:pt x="75" y="6049"/>
                    </a:lnTo>
                    <a:lnTo>
                      <a:pt x="136" y="6083"/>
                    </a:lnTo>
                    <a:lnTo>
                      <a:pt x="376" y="6069"/>
                    </a:lnTo>
                    <a:lnTo>
                      <a:pt x="14" y="7072"/>
                    </a:lnTo>
                    <a:lnTo>
                      <a:pt x="75" y="7115"/>
                    </a:lnTo>
                    <a:lnTo>
                      <a:pt x="3440" y="6923"/>
                    </a:lnTo>
                    <a:lnTo>
                      <a:pt x="3501" y="6873"/>
                    </a:lnTo>
                    <a:lnTo>
                      <a:pt x="3135" y="5912"/>
                    </a:lnTo>
                    <a:lnTo>
                      <a:pt x="3379" y="5898"/>
                    </a:lnTo>
                    <a:lnTo>
                      <a:pt x="3440" y="5856"/>
                    </a:lnTo>
                    <a:lnTo>
                      <a:pt x="3440" y="5409"/>
                    </a:lnTo>
                    <a:lnTo>
                      <a:pt x="3379" y="5374"/>
                    </a:lnTo>
                    <a:lnTo>
                      <a:pt x="2966" y="5399"/>
                    </a:lnTo>
                    <a:lnTo>
                      <a:pt x="2600" y="4420"/>
                    </a:lnTo>
                    <a:lnTo>
                      <a:pt x="2746" y="4412"/>
                    </a:lnTo>
                    <a:lnTo>
                      <a:pt x="2808" y="4370"/>
                    </a:lnTo>
                    <a:lnTo>
                      <a:pt x="2808" y="4040"/>
                    </a:lnTo>
                    <a:lnTo>
                      <a:pt x="2746" y="4006"/>
                    </a:lnTo>
                    <a:lnTo>
                      <a:pt x="2465" y="4022"/>
                    </a:lnTo>
                    <a:lnTo>
                      <a:pt x="1969" y="935"/>
                    </a:lnTo>
                    <a:lnTo>
                      <a:pt x="2195" y="921"/>
                    </a:lnTo>
                    <a:lnTo>
                      <a:pt x="2313" y="776"/>
                    </a:lnTo>
                    <a:lnTo>
                      <a:pt x="1887" y="800"/>
                    </a:lnTo>
                    <a:lnTo>
                      <a:pt x="1832" y="0"/>
                    </a:lnTo>
                    <a:lnTo>
                      <a:pt x="1640" y="22"/>
                    </a:lnTo>
                    <a:lnTo>
                      <a:pt x="1586" y="817"/>
                    </a:lnTo>
                    <a:lnTo>
                      <a:pt x="1172" y="840"/>
                    </a:lnTo>
                    <a:lnTo>
                      <a:pt x="1291" y="981"/>
                    </a:lnTo>
                    <a:lnTo>
                      <a:pt x="1542" y="965"/>
                    </a:lnTo>
                    <a:lnTo>
                      <a:pt x="1051" y="4102"/>
                    </a:lnTo>
                    <a:close/>
                    <a:moveTo>
                      <a:pt x="2470" y="4056"/>
                    </a:moveTo>
                    <a:lnTo>
                      <a:pt x="2470" y="4056"/>
                    </a:lnTo>
                    <a:lnTo>
                      <a:pt x="2424" y="4061"/>
                    </a:lnTo>
                    <a:lnTo>
                      <a:pt x="2470" y="4056"/>
                    </a:lnTo>
                    <a:close/>
                    <a:moveTo>
                      <a:pt x="2052" y="4042"/>
                    </a:moveTo>
                    <a:lnTo>
                      <a:pt x="1463" y="4076"/>
                    </a:lnTo>
                    <a:lnTo>
                      <a:pt x="1758" y="1682"/>
                    </a:lnTo>
                    <a:lnTo>
                      <a:pt x="2052" y="4042"/>
                    </a:lnTo>
                    <a:close/>
                    <a:moveTo>
                      <a:pt x="633" y="6948"/>
                    </a:moveTo>
                    <a:lnTo>
                      <a:pt x="656" y="6880"/>
                    </a:lnTo>
                    <a:lnTo>
                      <a:pt x="825" y="6619"/>
                    </a:lnTo>
                    <a:lnTo>
                      <a:pt x="1172" y="6354"/>
                    </a:lnTo>
                    <a:lnTo>
                      <a:pt x="1758" y="6210"/>
                    </a:lnTo>
                    <a:lnTo>
                      <a:pt x="2353" y="6286"/>
                    </a:lnTo>
                    <a:lnTo>
                      <a:pt x="2700" y="6512"/>
                    </a:lnTo>
                    <a:lnTo>
                      <a:pt x="2859" y="6754"/>
                    </a:lnTo>
                    <a:lnTo>
                      <a:pt x="2882" y="6820"/>
                    </a:lnTo>
                    <a:lnTo>
                      <a:pt x="633" y="6948"/>
                    </a:lnTo>
                    <a:close/>
                    <a:moveTo>
                      <a:pt x="1071" y="5483"/>
                    </a:moveTo>
                    <a:lnTo>
                      <a:pt x="1400" y="4555"/>
                    </a:lnTo>
                    <a:lnTo>
                      <a:pt x="2115" y="4515"/>
                    </a:lnTo>
                    <a:lnTo>
                      <a:pt x="2444" y="5405"/>
                    </a:lnTo>
                    <a:lnTo>
                      <a:pt x="1071" y="5483"/>
                    </a:lnTo>
                    <a:close/>
                    <a:moveTo>
                      <a:pt x="3501" y="6873"/>
                    </a:moveTo>
                    <a:lnTo>
                      <a:pt x="3440" y="6923"/>
                    </a:lnTo>
                    <a:lnTo>
                      <a:pt x="3515" y="6918"/>
                    </a:lnTo>
                    <a:lnTo>
                      <a:pt x="3501" y="6873"/>
                    </a:lnTo>
                    <a:close/>
                    <a:moveTo>
                      <a:pt x="75" y="7115"/>
                    </a:moveTo>
                    <a:lnTo>
                      <a:pt x="14" y="7072"/>
                    </a:lnTo>
                    <a:lnTo>
                      <a:pt x="0" y="7120"/>
                    </a:lnTo>
                    <a:lnTo>
                      <a:pt x="75" y="7115"/>
                    </a:lnTo>
                    <a:close/>
                    <a:moveTo>
                      <a:pt x="136" y="6083"/>
                    </a:moveTo>
                    <a:lnTo>
                      <a:pt x="75" y="6049"/>
                    </a:lnTo>
                    <a:lnTo>
                      <a:pt x="75" y="6086"/>
                    </a:lnTo>
                    <a:lnTo>
                      <a:pt x="136" y="6083"/>
                    </a:lnTo>
                    <a:close/>
                    <a:moveTo>
                      <a:pt x="75" y="5601"/>
                    </a:moveTo>
                    <a:lnTo>
                      <a:pt x="136" y="5560"/>
                    </a:lnTo>
                    <a:lnTo>
                      <a:pt x="75" y="5564"/>
                    </a:lnTo>
                    <a:lnTo>
                      <a:pt x="75" y="5601"/>
                    </a:lnTo>
                    <a:close/>
                    <a:moveTo>
                      <a:pt x="769" y="4525"/>
                    </a:moveTo>
                    <a:lnTo>
                      <a:pt x="708" y="4490"/>
                    </a:lnTo>
                    <a:lnTo>
                      <a:pt x="708" y="4528"/>
                    </a:lnTo>
                    <a:lnTo>
                      <a:pt x="769" y="4525"/>
                    </a:lnTo>
                    <a:close/>
                    <a:moveTo>
                      <a:pt x="708" y="4160"/>
                    </a:moveTo>
                    <a:lnTo>
                      <a:pt x="769" y="4118"/>
                    </a:lnTo>
                    <a:lnTo>
                      <a:pt x="708" y="4122"/>
                    </a:lnTo>
                    <a:lnTo>
                      <a:pt x="708" y="4160"/>
                    </a:lnTo>
                    <a:close/>
                    <a:moveTo>
                      <a:pt x="2746" y="4006"/>
                    </a:moveTo>
                    <a:lnTo>
                      <a:pt x="2808" y="4040"/>
                    </a:lnTo>
                    <a:lnTo>
                      <a:pt x="2808" y="4002"/>
                    </a:lnTo>
                    <a:lnTo>
                      <a:pt x="2746" y="4006"/>
                    </a:lnTo>
                    <a:close/>
                    <a:moveTo>
                      <a:pt x="2808" y="4370"/>
                    </a:moveTo>
                    <a:lnTo>
                      <a:pt x="2746" y="4412"/>
                    </a:lnTo>
                    <a:lnTo>
                      <a:pt x="2808" y="4408"/>
                    </a:lnTo>
                    <a:lnTo>
                      <a:pt x="2808" y="4370"/>
                    </a:lnTo>
                    <a:close/>
                    <a:moveTo>
                      <a:pt x="3379" y="5374"/>
                    </a:moveTo>
                    <a:lnTo>
                      <a:pt x="3440" y="5409"/>
                    </a:lnTo>
                    <a:lnTo>
                      <a:pt x="3440" y="5371"/>
                    </a:lnTo>
                    <a:lnTo>
                      <a:pt x="3379" y="5374"/>
                    </a:lnTo>
                    <a:close/>
                    <a:moveTo>
                      <a:pt x="3440" y="5856"/>
                    </a:moveTo>
                    <a:lnTo>
                      <a:pt x="3379" y="5898"/>
                    </a:lnTo>
                    <a:lnTo>
                      <a:pt x="3440" y="5895"/>
                    </a:lnTo>
                    <a:lnTo>
                      <a:pt x="3440" y="5856"/>
                    </a:lnTo>
                    <a:close/>
                  </a:path>
                </a:pathLst>
              </a:custGeom>
              <a:solidFill>
                <a:srgbClr val="00426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09" name="任意多边形 1183108"/>
              <p:cNvSpPr/>
              <p:nvPr/>
            </p:nvSpPr>
            <p:spPr>
              <a:xfrm>
                <a:off x="1916" y="1036"/>
                <a:ext cx="310" cy="117"/>
              </a:xfrm>
              <a:custGeom>
                <a:rect l="l" t="t" r="r" b="b"/>
                <a:pathLst>
                  <a:path w="5276" h="1985">
                    <a:moveTo>
                      <a:pt x="0" y="1072"/>
                    </a:moveTo>
                    <a:lnTo>
                      <a:pt x="1772" y="0"/>
                    </a:lnTo>
                    <a:lnTo>
                      <a:pt x="3293" y="176"/>
                    </a:lnTo>
                    <a:lnTo>
                      <a:pt x="3328" y="184"/>
                    </a:lnTo>
                    <a:lnTo>
                      <a:pt x="3425" y="207"/>
                    </a:lnTo>
                    <a:lnTo>
                      <a:pt x="3494" y="223"/>
                    </a:lnTo>
                    <a:lnTo>
                      <a:pt x="3574" y="242"/>
                    </a:lnTo>
                    <a:lnTo>
                      <a:pt x="3663" y="266"/>
                    </a:lnTo>
                    <a:lnTo>
                      <a:pt x="3761" y="293"/>
                    </a:lnTo>
                    <a:lnTo>
                      <a:pt x="3865" y="322"/>
                    </a:lnTo>
                    <a:lnTo>
                      <a:pt x="3976" y="355"/>
                    </a:lnTo>
                    <a:lnTo>
                      <a:pt x="4089" y="390"/>
                    </a:lnTo>
                    <a:lnTo>
                      <a:pt x="4205" y="429"/>
                    </a:lnTo>
                    <a:lnTo>
                      <a:pt x="4323" y="470"/>
                    </a:lnTo>
                    <a:lnTo>
                      <a:pt x="4439" y="514"/>
                    </a:lnTo>
                    <a:lnTo>
                      <a:pt x="4554" y="560"/>
                    </a:lnTo>
                    <a:lnTo>
                      <a:pt x="4665" y="609"/>
                    </a:lnTo>
                    <a:lnTo>
                      <a:pt x="4773" y="660"/>
                    </a:lnTo>
                    <a:lnTo>
                      <a:pt x="4873" y="714"/>
                    </a:lnTo>
                    <a:lnTo>
                      <a:pt x="4965" y="770"/>
                    </a:lnTo>
                    <a:lnTo>
                      <a:pt x="5049" y="828"/>
                    </a:lnTo>
                    <a:lnTo>
                      <a:pt x="5122" y="888"/>
                    </a:lnTo>
                    <a:lnTo>
                      <a:pt x="5181" y="950"/>
                    </a:lnTo>
                    <a:lnTo>
                      <a:pt x="5229" y="1015"/>
                    </a:lnTo>
                    <a:lnTo>
                      <a:pt x="5260" y="1079"/>
                    </a:lnTo>
                    <a:lnTo>
                      <a:pt x="5276" y="1147"/>
                    </a:lnTo>
                    <a:lnTo>
                      <a:pt x="5273" y="1216"/>
                    </a:lnTo>
                    <a:lnTo>
                      <a:pt x="5251" y="1287"/>
                    </a:lnTo>
                    <a:lnTo>
                      <a:pt x="5209" y="1359"/>
                    </a:lnTo>
                    <a:lnTo>
                      <a:pt x="5143" y="1432"/>
                    </a:lnTo>
                    <a:lnTo>
                      <a:pt x="5054" y="1506"/>
                    </a:lnTo>
                    <a:lnTo>
                      <a:pt x="4940" y="1582"/>
                    </a:lnTo>
                    <a:lnTo>
                      <a:pt x="4798" y="1657"/>
                    </a:lnTo>
                    <a:lnTo>
                      <a:pt x="1287" y="1985"/>
                    </a:lnTo>
                    <a:lnTo>
                      <a:pt x="0" y="1072"/>
                    </a:lnTo>
                    <a:close/>
                  </a:path>
                </a:pathLst>
              </a:custGeom>
              <a:solidFill>
                <a:srgbClr val="00426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10" name="任意多边形 1183109"/>
              <p:cNvSpPr/>
              <p:nvPr/>
            </p:nvSpPr>
            <p:spPr>
              <a:xfrm>
                <a:off x="1973" y="1111"/>
                <a:ext cx="27" cy="31"/>
              </a:xfrm>
              <a:custGeom>
                <a:rect l="l" t="t" r="r" b="b"/>
                <a:pathLst>
                  <a:path w="466" h="527">
                    <a:moveTo>
                      <a:pt x="87" y="131"/>
                    </a:moveTo>
                    <a:lnTo>
                      <a:pt x="106" y="108"/>
                    </a:lnTo>
                    <a:lnTo>
                      <a:pt x="126" y="88"/>
                    </a:lnTo>
                    <a:lnTo>
                      <a:pt x="147" y="70"/>
                    </a:lnTo>
                    <a:lnTo>
                      <a:pt x="168" y="52"/>
                    </a:lnTo>
                    <a:lnTo>
                      <a:pt x="191" y="38"/>
                    </a:lnTo>
                    <a:lnTo>
                      <a:pt x="213" y="26"/>
                    </a:lnTo>
                    <a:lnTo>
                      <a:pt x="224" y="21"/>
                    </a:lnTo>
                    <a:lnTo>
                      <a:pt x="235" y="16"/>
                    </a:lnTo>
                    <a:lnTo>
                      <a:pt x="246" y="12"/>
                    </a:lnTo>
                    <a:lnTo>
                      <a:pt x="258" y="9"/>
                    </a:lnTo>
                    <a:lnTo>
                      <a:pt x="270" y="6"/>
                    </a:lnTo>
                    <a:lnTo>
                      <a:pt x="280" y="3"/>
                    </a:lnTo>
                    <a:lnTo>
                      <a:pt x="291" y="2"/>
                    </a:lnTo>
                    <a:lnTo>
                      <a:pt x="302" y="0"/>
                    </a:lnTo>
                    <a:lnTo>
                      <a:pt x="312" y="0"/>
                    </a:lnTo>
                    <a:lnTo>
                      <a:pt x="323" y="0"/>
                    </a:lnTo>
                    <a:lnTo>
                      <a:pt x="333" y="1"/>
                    </a:lnTo>
                    <a:lnTo>
                      <a:pt x="343" y="2"/>
                    </a:lnTo>
                    <a:lnTo>
                      <a:pt x="354" y="4"/>
                    </a:lnTo>
                    <a:lnTo>
                      <a:pt x="363" y="6"/>
                    </a:lnTo>
                    <a:lnTo>
                      <a:pt x="373" y="9"/>
                    </a:lnTo>
                    <a:lnTo>
                      <a:pt x="382" y="13"/>
                    </a:lnTo>
                    <a:lnTo>
                      <a:pt x="390" y="18"/>
                    </a:lnTo>
                    <a:lnTo>
                      <a:pt x="399" y="23"/>
                    </a:lnTo>
                    <a:lnTo>
                      <a:pt x="407" y="29"/>
                    </a:lnTo>
                    <a:lnTo>
                      <a:pt x="415" y="35"/>
                    </a:lnTo>
                    <a:lnTo>
                      <a:pt x="422" y="42"/>
                    </a:lnTo>
                    <a:lnTo>
                      <a:pt x="428" y="49"/>
                    </a:lnTo>
                    <a:lnTo>
                      <a:pt x="434" y="57"/>
                    </a:lnTo>
                    <a:lnTo>
                      <a:pt x="441" y="67"/>
                    </a:lnTo>
                    <a:lnTo>
                      <a:pt x="446" y="76"/>
                    </a:lnTo>
                    <a:lnTo>
                      <a:pt x="450" y="85"/>
                    </a:lnTo>
                    <a:lnTo>
                      <a:pt x="454" y="95"/>
                    </a:lnTo>
                    <a:lnTo>
                      <a:pt x="458" y="105"/>
                    </a:lnTo>
                    <a:lnTo>
                      <a:pt x="460" y="115"/>
                    </a:lnTo>
                    <a:lnTo>
                      <a:pt x="463" y="126"/>
                    </a:lnTo>
                    <a:lnTo>
                      <a:pt x="464" y="136"/>
                    </a:lnTo>
                    <a:lnTo>
                      <a:pt x="465" y="149"/>
                    </a:lnTo>
                    <a:lnTo>
                      <a:pt x="466" y="160"/>
                    </a:lnTo>
                    <a:lnTo>
                      <a:pt x="466" y="172"/>
                    </a:lnTo>
                    <a:lnTo>
                      <a:pt x="466" y="184"/>
                    </a:lnTo>
                    <a:lnTo>
                      <a:pt x="465" y="196"/>
                    </a:lnTo>
                    <a:lnTo>
                      <a:pt x="461" y="220"/>
                    </a:lnTo>
                    <a:lnTo>
                      <a:pt x="456" y="246"/>
                    </a:lnTo>
                    <a:lnTo>
                      <a:pt x="448" y="271"/>
                    </a:lnTo>
                    <a:lnTo>
                      <a:pt x="439" y="296"/>
                    </a:lnTo>
                    <a:lnTo>
                      <a:pt x="426" y="322"/>
                    </a:lnTo>
                    <a:lnTo>
                      <a:pt x="412" y="347"/>
                    </a:lnTo>
                    <a:lnTo>
                      <a:pt x="397" y="372"/>
                    </a:lnTo>
                    <a:lnTo>
                      <a:pt x="379" y="396"/>
                    </a:lnTo>
                    <a:lnTo>
                      <a:pt x="360" y="419"/>
                    </a:lnTo>
                    <a:lnTo>
                      <a:pt x="339" y="439"/>
                    </a:lnTo>
                    <a:lnTo>
                      <a:pt x="318" y="457"/>
                    </a:lnTo>
                    <a:lnTo>
                      <a:pt x="297" y="475"/>
                    </a:lnTo>
                    <a:lnTo>
                      <a:pt x="275" y="489"/>
                    </a:lnTo>
                    <a:lnTo>
                      <a:pt x="252" y="501"/>
                    </a:lnTo>
                    <a:lnTo>
                      <a:pt x="241" y="506"/>
                    </a:lnTo>
                    <a:lnTo>
                      <a:pt x="230" y="511"/>
                    </a:lnTo>
                    <a:lnTo>
                      <a:pt x="219" y="515"/>
                    </a:lnTo>
                    <a:lnTo>
                      <a:pt x="208" y="518"/>
                    </a:lnTo>
                    <a:lnTo>
                      <a:pt x="197" y="521"/>
                    </a:lnTo>
                    <a:lnTo>
                      <a:pt x="186" y="524"/>
                    </a:lnTo>
                    <a:lnTo>
                      <a:pt x="175" y="525"/>
                    </a:lnTo>
                    <a:lnTo>
                      <a:pt x="163" y="526"/>
                    </a:lnTo>
                    <a:lnTo>
                      <a:pt x="153" y="527"/>
                    </a:lnTo>
                    <a:lnTo>
                      <a:pt x="142" y="527"/>
                    </a:lnTo>
                    <a:lnTo>
                      <a:pt x="132" y="526"/>
                    </a:lnTo>
                    <a:lnTo>
                      <a:pt x="122" y="525"/>
                    </a:lnTo>
                    <a:lnTo>
                      <a:pt x="112" y="523"/>
                    </a:lnTo>
                    <a:lnTo>
                      <a:pt x="103" y="521"/>
                    </a:lnTo>
                    <a:lnTo>
                      <a:pt x="94" y="518"/>
                    </a:lnTo>
                    <a:lnTo>
                      <a:pt x="84" y="514"/>
                    </a:lnTo>
                    <a:lnTo>
                      <a:pt x="75" y="509"/>
                    </a:lnTo>
                    <a:lnTo>
                      <a:pt x="66" y="504"/>
                    </a:lnTo>
                    <a:lnTo>
                      <a:pt x="58" y="498"/>
                    </a:lnTo>
                    <a:lnTo>
                      <a:pt x="51" y="492"/>
                    </a:lnTo>
                    <a:lnTo>
                      <a:pt x="44" y="485"/>
                    </a:lnTo>
                    <a:lnTo>
                      <a:pt x="37" y="477"/>
                    </a:lnTo>
                    <a:lnTo>
                      <a:pt x="31" y="468"/>
                    </a:lnTo>
                    <a:lnTo>
                      <a:pt x="25" y="460"/>
                    </a:lnTo>
                    <a:lnTo>
                      <a:pt x="20" y="451"/>
                    </a:lnTo>
                    <a:lnTo>
                      <a:pt x="16" y="442"/>
                    </a:lnTo>
                    <a:lnTo>
                      <a:pt x="12" y="432"/>
                    </a:lnTo>
                    <a:lnTo>
                      <a:pt x="9" y="422"/>
                    </a:lnTo>
                    <a:lnTo>
                      <a:pt x="6" y="412"/>
                    </a:lnTo>
                    <a:lnTo>
                      <a:pt x="4" y="401"/>
                    </a:lnTo>
                    <a:lnTo>
                      <a:pt x="2" y="390"/>
                    </a:lnTo>
                    <a:lnTo>
                      <a:pt x="1" y="378"/>
                    </a:lnTo>
                    <a:lnTo>
                      <a:pt x="0" y="367"/>
                    </a:lnTo>
                    <a:lnTo>
                      <a:pt x="0" y="355"/>
                    </a:lnTo>
                    <a:lnTo>
                      <a:pt x="0" y="343"/>
                    </a:lnTo>
                    <a:lnTo>
                      <a:pt x="1" y="331"/>
                    </a:lnTo>
                    <a:lnTo>
                      <a:pt x="5" y="306"/>
                    </a:lnTo>
                    <a:lnTo>
                      <a:pt x="10" y="281"/>
                    </a:lnTo>
                    <a:lnTo>
                      <a:pt x="18" y="256"/>
                    </a:lnTo>
                    <a:lnTo>
                      <a:pt x="28" y="231"/>
                    </a:lnTo>
                    <a:lnTo>
                      <a:pt x="39" y="204"/>
                    </a:lnTo>
                    <a:lnTo>
                      <a:pt x="53" y="180"/>
                    </a:lnTo>
                    <a:lnTo>
                      <a:pt x="60" y="167"/>
                    </a:lnTo>
                    <a:lnTo>
                      <a:pt x="68" y="155"/>
                    </a:lnTo>
                    <a:lnTo>
                      <a:pt x="77" y="143"/>
                    </a:lnTo>
                    <a:lnTo>
                      <a:pt x="87" y="131"/>
                    </a:lnTo>
                    <a:close/>
                  </a:path>
                </a:pathLst>
              </a:custGeom>
              <a:solidFill>
                <a:srgbClr val="ADCA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11" name="任意多边形 1183110"/>
              <p:cNvSpPr/>
              <p:nvPr/>
            </p:nvSpPr>
            <p:spPr>
              <a:xfrm>
                <a:off x="1973" y="1109"/>
                <a:ext cx="27" cy="31"/>
              </a:xfrm>
              <a:custGeom>
                <a:rect l="l" t="t" r="r" b="b"/>
                <a:pathLst>
                  <a:path w="467" h="528">
                    <a:moveTo>
                      <a:pt x="87" y="132"/>
                    </a:moveTo>
                    <a:lnTo>
                      <a:pt x="107" y="110"/>
                    </a:lnTo>
                    <a:lnTo>
                      <a:pt x="127" y="88"/>
                    </a:lnTo>
                    <a:lnTo>
                      <a:pt x="148" y="70"/>
                    </a:lnTo>
                    <a:lnTo>
                      <a:pt x="169" y="54"/>
                    </a:lnTo>
                    <a:lnTo>
                      <a:pt x="192" y="39"/>
                    </a:lnTo>
                    <a:lnTo>
                      <a:pt x="214" y="27"/>
                    </a:lnTo>
                    <a:lnTo>
                      <a:pt x="225" y="22"/>
                    </a:lnTo>
                    <a:lnTo>
                      <a:pt x="236" y="18"/>
                    </a:lnTo>
                    <a:lnTo>
                      <a:pt x="248" y="14"/>
                    </a:lnTo>
                    <a:lnTo>
                      <a:pt x="259" y="9"/>
                    </a:lnTo>
                    <a:lnTo>
                      <a:pt x="271" y="6"/>
                    </a:lnTo>
                    <a:lnTo>
                      <a:pt x="282" y="4"/>
                    </a:lnTo>
                    <a:lnTo>
                      <a:pt x="292" y="2"/>
                    </a:lnTo>
                    <a:lnTo>
                      <a:pt x="303" y="1"/>
                    </a:lnTo>
                    <a:lnTo>
                      <a:pt x="314" y="0"/>
                    </a:lnTo>
                    <a:lnTo>
                      <a:pt x="324" y="0"/>
                    </a:lnTo>
                    <a:lnTo>
                      <a:pt x="334" y="1"/>
                    </a:lnTo>
                    <a:lnTo>
                      <a:pt x="344" y="2"/>
                    </a:lnTo>
                    <a:lnTo>
                      <a:pt x="355" y="4"/>
                    </a:lnTo>
                    <a:lnTo>
                      <a:pt x="365" y="7"/>
                    </a:lnTo>
                    <a:lnTo>
                      <a:pt x="374" y="11"/>
                    </a:lnTo>
                    <a:lnTo>
                      <a:pt x="383" y="15"/>
                    </a:lnTo>
                    <a:lnTo>
                      <a:pt x="392" y="19"/>
                    </a:lnTo>
                    <a:lnTo>
                      <a:pt x="400" y="24"/>
                    </a:lnTo>
                    <a:lnTo>
                      <a:pt x="408" y="30"/>
                    </a:lnTo>
                    <a:lnTo>
                      <a:pt x="416" y="36"/>
                    </a:lnTo>
                    <a:lnTo>
                      <a:pt x="423" y="43"/>
                    </a:lnTo>
                    <a:lnTo>
                      <a:pt x="429" y="51"/>
                    </a:lnTo>
                    <a:lnTo>
                      <a:pt x="435" y="59"/>
                    </a:lnTo>
                    <a:lnTo>
                      <a:pt x="441" y="67"/>
                    </a:lnTo>
                    <a:lnTo>
                      <a:pt x="447" y="76"/>
                    </a:lnTo>
                    <a:lnTo>
                      <a:pt x="451" y="85"/>
                    </a:lnTo>
                    <a:lnTo>
                      <a:pt x="455" y="96"/>
                    </a:lnTo>
                    <a:lnTo>
                      <a:pt x="459" y="106"/>
                    </a:lnTo>
                    <a:lnTo>
                      <a:pt x="461" y="116"/>
                    </a:lnTo>
                    <a:lnTo>
                      <a:pt x="464" y="127"/>
                    </a:lnTo>
                    <a:lnTo>
                      <a:pt x="465" y="138"/>
                    </a:lnTo>
                    <a:lnTo>
                      <a:pt x="467" y="149"/>
                    </a:lnTo>
                    <a:lnTo>
                      <a:pt x="467" y="160"/>
                    </a:lnTo>
                    <a:lnTo>
                      <a:pt x="467" y="172"/>
                    </a:lnTo>
                    <a:lnTo>
                      <a:pt x="467" y="185"/>
                    </a:lnTo>
                    <a:lnTo>
                      <a:pt x="466" y="197"/>
                    </a:lnTo>
                    <a:lnTo>
                      <a:pt x="463" y="221"/>
                    </a:lnTo>
                    <a:lnTo>
                      <a:pt x="457" y="246"/>
                    </a:lnTo>
                    <a:lnTo>
                      <a:pt x="449" y="272"/>
                    </a:lnTo>
                    <a:lnTo>
                      <a:pt x="439" y="298"/>
                    </a:lnTo>
                    <a:lnTo>
                      <a:pt x="427" y="323"/>
                    </a:lnTo>
                    <a:lnTo>
                      <a:pt x="414" y="349"/>
                    </a:lnTo>
                    <a:lnTo>
                      <a:pt x="398" y="373"/>
                    </a:lnTo>
                    <a:lnTo>
                      <a:pt x="380" y="397"/>
                    </a:lnTo>
                    <a:lnTo>
                      <a:pt x="361" y="419"/>
                    </a:lnTo>
                    <a:lnTo>
                      <a:pt x="340" y="440"/>
                    </a:lnTo>
                    <a:lnTo>
                      <a:pt x="319" y="459"/>
                    </a:lnTo>
                    <a:lnTo>
                      <a:pt x="298" y="475"/>
                    </a:lnTo>
                    <a:lnTo>
                      <a:pt x="276" y="489"/>
                    </a:lnTo>
                    <a:lnTo>
                      <a:pt x="253" y="501"/>
                    </a:lnTo>
                    <a:lnTo>
                      <a:pt x="242" y="507"/>
                    </a:lnTo>
                    <a:lnTo>
                      <a:pt x="231" y="512"/>
                    </a:lnTo>
                    <a:lnTo>
                      <a:pt x="220" y="516"/>
                    </a:lnTo>
                    <a:lnTo>
                      <a:pt x="209" y="520"/>
                    </a:lnTo>
                    <a:lnTo>
                      <a:pt x="198" y="523"/>
                    </a:lnTo>
                    <a:lnTo>
                      <a:pt x="187" y="525"/>
                    </a:lnTo>
                    <a:lnTo>
                      <a:pt x="175" y="527"/>
                    </a:lnTo>
                    <a:lnTo>
                      <a:pt x="164" y="528"/>
                    </a:lnTo>
                    <a:lnTo>
                      <a:pt x="154" y="528"/>
                    </a:lnTo>
                    <a:lnTo>
                      <a:pt x="143" y="528"/>
                    </a:lnTo>
                    <a:lnTo>
                      <a:pt x="133" y="528"/>
                    </a:lnTo>
                    <a:lnTo>
                      <a:pt x="123" y="526"/>
                    </a:lnTo>
                    <a:lnTo>
                      <a:pt x="113" y="525"/>
                    </a:lnTo>
                    <a:lnTo>
                      <a:pt x="104" y="522"/>
                    </a:lnTo>
                    <a:lnTo>
                      <a:pt x="95" y="519"/>
                    </a:lnTo>
                    <a:lnTo>
                      <a:pt x="85" y="515"/>
                    </a:lnTo>
                    <a:lnTo>
                      <a:pt x="76" y="511"/>
                    </a:lnTo>
                    <a:lnTo>
                      <a:pt x="68" y="504"/>
                    </a:lnTo>
                    <a:lnTo>
                      <a:pt x="59" y="499"/>
                    </a:lnTo>
                    <a:lnTo>
                      <a:pt x="52" y="492"/>
                    </a:lnTo>
                    <a:lnTo>
                      <a:pt x="45" y="485"/>
                    </a:lnTo>
                    <a:lnTo>
                      <a:pt x="38" y="478"/>
                    </a:lnTo>
                    <a:lnTo>
                      <a:pt x="32" y="470"/>
                    </a:lnTo>
                    <a:lnTo>
                      <a:pt x="26" y="461"/>
                    </a:lnTo>
                    <a:lnTo>
                      <a:pt x="21" y="453"/>
                    </a:lnTo>
                    <a:lnTo>
                      <a:pt x="17" y="443"/>
                    </a:lnTo>
                    <a:lnTo>
                      <a:pt x="13" y="434"/>
                    </a:lnTo>
                    <a:lnTo>
                      <a:pt x="10" y="424"/>
                    </a:lnTo>
                    <a:lnTo>
                      <a:pt x="7" y="412"/>
                    </a:lnTo>
                    <a:lnTo>
                      <a:pt x="5" y="402"/>
                    </a:lnTo>
                    <a:lnTo>
                      <a:pt x="3" y="391"/>
                    </a:lnTo>
                    <a:lnTo>
                      <a:pt x="1" y="380"/>
                    </a:lnTo>
                    <a:lnTo>
                      <a:pt x="0" y="368"/>
                    </a:lnTo>
                    <a:lnTo>
                      <a:pt x="0" y="357"/>
                    </a:lnTo>
                    <a:lnTo>
                      <a:pt x="1" y="345"/>
                    </a:lnTo>
                    <a:lnTo>
                      <a:pt x="1" y="332"/>
                    </a:lnTo>
                    <a:lnTo>
                      <a:pt x="6" y="307"/>
                    </a:lnTo>
                    <a:lnTo>
                      <a:pt x="11" y="282"/>
                    </a:lnTo>
                    <a:lnTo>
                      <a:pt x="19" y="256"/>
                    </a:lnTo>
                    <a:lnTo>
                      <a:pt x="29" y="231"/>
                    </a:lnTo>
                    <a:lnTo>
                      <a:pt x="40" y="206"/>
                    </a:lnTo>
                    <a:lnTo>
                      <a:pt x="54" y="181"/>
                    </a:lnTo>
                    <a:lnTo>
                      <a:pt x="61" y="168"/>
                    </a:lnTo>
                    <a:lnTo>
                      <a:pt x="70" y="156"/>
                    </a:lnTo>
                    <a:lnTo>
                      <a:pt x="78" y="144"/>
                    </a:lnTo>
                    <a:lnTo>
                      <a:pt x="87" y="132"/>
                    </a:lnTo>
                    <a:close/>
                  </a:path>
                </a:pathLst>
              </a:custGeom>
              <a:solidFill>
                <a:srgbClr val="5781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12" name="任意多边形 1183111"/>
              <p:cNvSpPr/>
              <p:nvPr/>
            </p:nvSpPr>
            <p:spPr>
              <a:xfrm>
                <a:off x="1918" y="1105"/>
                <a:ext cx="87" cy="34"/>
              </a:xfrm>
              <a:custGeom>
                <a:rect l="l" t="t" r="r" b="b"/>
                <a:pathLst>
                  <a:path w="1466" h="582">
                    <a:moveTo>
                      <a:pt x="109" y="0"/>
                    </a:moveTo>
                    <a:lnTo>
                      <a:pt x="459" y="179"/>
                    </a:lnTo>
                    <a:lnTo>
                      <a:pt x="589" y="103"/>
                    </a:lnTo>
                    <a:lnTo>
                      <a:pt x="709" y="153"/>
                    </a:lnTo>
                    <a:lnTo>
                      <a:pt x="932" y="78"/>
                    </a:lnTo>
                    <a:lnTo>
                      <a:pt x="944" y="75"/>
                    </a:lnTo>
                    <a:lnTo>
                      <a:pt x="977" y="70"/>
                    </a:lnTo>
                    <a:lnTo>
                      <a:pt x="1001" y="69"/>
                    </a:lnTo>
                    <a:lnTo>
                      <a:pt x="1030" y="69"/>
                    </a:lnTo>
                    <a:lnTo>
                      <a:pt x="1045" y="70"/>
                    </a:lnTo>
                    <a:lnTo>
                      <a:pt x="1061" y="72"/>
                    </a:lnTo>
                    <a:lnTo>
                      <a:pt x="1078" y="75"/>
                    </a:lnTo>
                    <a:lnTo>
                      <a:pt x="1096" y="78"/>
                    </a:lnTo>
                    <a:lnTo>
                      <a:pt x="1116" y="82"/>
                    </a:lnTo>
                    <a:lnTo>
                      <a:pt x="1135" y="86"/>
                    </a:lnTo>
                    <a:lnTo>
                      <a:pt x="1155" y="92"/>
                    </a:lnTo>
                    <a:lnTo>
                      <a:pt x="1175" y="98"/>
                    </a:lnTo>
                    <a:lnTo>
                      <a:pt x="1197" y="106"/>
                    </a:lnTo>
                    <a:lnTo>
                      <a:pt x="1218" y="115"/>
                    </a:lnTo>
                    <a:lnTo>
                      <a:pt x="1240" y="125"/>
                    </a:lnTo>
                    <a:lnTo>
                      <a:pt x="1262" y="137"/>
                    </a:lnTo>
                    <a:lnTo>
                      <a:pt x="1286" y="150"/>
                    </a:lnTo>
                    <a:lnTo>
                      <a:pt x="1309" y="165"/>
                    </a:lnTo>
                    <a:lnTo>
                      <a:pt x="1331" y="181"/>
                    </a:lnTo>
                    <a:lnTo>
                      <a:pt x="1355" y="199"/>
                    </a:lnTo>
                    <a:lnTo>
                      <a:pt x="1379" y="219"/>
                    </a:lnTo>
                    <a:lnTo>
                      <a:pt x="1402" y="241"/>
                    </a:lnTo>
                    <a:lnTo>
                      <a:pt x="1425" y="264"/>
                    </a:lnTo>
                    <a:lnTo>
                      <a:pt x="1448" y="289"/>
                    </a:lnTo>
                    <a:lnTo>
                      <a:pt x="1466" y="354"/>
                    </a:lnTo>
                    <a:lnTo>
                      <a:pt x="0" y="582"/>
                    </a:lnTo>
                    <a:lnTo>
                      <a:pt x="109" y="0"/>
                    </a:lnTo>
                    <a:close/>
                  </a:path>
                </a:pathLst>
              </a:custGeom>
              <a:solidFill>
                <a:srgbClr val="E8C7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13" name="任意多边形 1183112"/>
              <p:cNvSpPr/>
              <p:nvPr/>
            </p:nvSpPr>
            <p:spPr>
              <a:xfrm>
                <a:off x="1731" y="982"/>
                <a:ext cx="197" cy="181"/>
              </a:xfrm>
              <a:custGeom>
                <a:rect l="l" t="t" r="r" b="b"/>
                <a:pathLst>
                  <a:path w="3352" h="3072">
                    <a:moveTo>
                      <a:pt x="1345" y="11"/>
                    </a:moveTo>
                    <a:lnTo>
                      <a:pt x="1353" y="16"/>
                    </a:lnTo>
                    <a:lnTo>
                      <a:pt x="1375" y="31"/>
                    </a:lnTo>
                    <a:lnTo>
                      <a:pt x="1412" y="55"/>
                    </a:lnTo>
                    <a:lnTo>
                      <a:pt x="1459" y="89"/>
                    </a:lnTo>
                    <a:lnTo>
                      <a:pt x="1487" y="110"/>
                    </a:lnTo>
                    <a:lnTo>
                      <a:pt x="1517" y="133"/>
                    </a:lnTo>
                    <a:lnTo>
                      <a:pt x="1549" y="159"/>
                    </a:lnTo>
                    <a:lnTo>
                      <a:pt x="1584" y="187"/>
                    </a:lnTo>
                    <a:lnTo>
                      <a:pt x="1619" y="219"/>
                    </a:lnTo>
                    <a:lnTo>
                      <a:pt x="1657" y="253"/>
                    </a:lnTo>
                    <a:lnTo>
                      <a:pt x="1696" y="290"/>
                    </a:lnTo>
                    <a:lnTo>
                      <a:pt x="1737" y="329"/>
                    </a:lnTo>
                    <a:lnTo>
                      <a:pt x="1778" y="372"/>
                    </a:lnTo>
                    <a:lnTo>
                      <a:pt x="1819" y="416"/>
                    </a:lnTo>
                    <a:lnTo>
                      <a:pt x="1863" y="464"/>
                    </a:lnTo>
                    <a:lnTo>
                      <a:pt x="1906" y="514"/>
                    </a:lnTo>
                    <a:lnTo>
                      <a:pt x="1950" y="568"/>
                    </a:lnTo>
                    <a:lnTo>
                      <a:pt x="1993" y="624"/>
                    </a:lnTo>
                    <a:lnTo>
                      <a:pt x="2037" y="682"/>
                    </a:lnTo>
                    <a:lnTo>
                      <a:pt x="2080" y="744"/>
                    </a:lnTo>
                    <a:lnTo>
                      <a:pt x="2124" y="810"/>
                    </a:lnTo>
                    <a:lnTo>
                      <a:pt x="2166" y="878"/>
                    </a:lnTo>
                    <a:lnTo>
                      <a:pt x="2208" y="949"/>
                    </a:lnTo>
                    <a:lnTo>
                      <a:pt x="2248" y="1022"/>
                    </a:lnTo>
                    <a:lnTo>
                      <a:pt x="2288" y="1099"/>
                    </a:lnTo>
                    <a:lnTo>
                      <a:pt x="2325" y="1178"/>
                    </a:lnTo>
                    <a:lnTo>
                      <a:pt x="2362" y="1262"/>
                    </a:lnTo>
                    <a:lnTo>
                      <a:pt x="2396" y="1348"/>
                    </a:lnTo>
                    <a:lnTo>
                      <a:pt x="2830" y="1662"/>
                    </a:lnTo>
                    <a:lnTo>
                      <a:pt x="2896" y="1576"/>
                    </a:lnTo>
                    <a:lnTo>
                      <a:pt x="3352" y="1825"/>
                    </a:lnTo>
                    <a:lnTo>
                      <a:pt x="3233" y="2564"/>
                    </a:lnTo>
                    <a:lnTo>
                      <a:pt x="3080" y="2945"/>
                    </a:lnTo>
                    <a:lnTo>
                      <a:pt x="2277" y="2717"/>
                    </a:lnTo>
                    <a:lnTo>
                      <a:pt x="2331" y="2554"/>
                    </a:lnTo>
                    <a:lnTo>
                      <a:pt x="1930" y="2488"/>
                    </a:lnTo>
                    <a:lnTo>
                      <a:pt x="1908" y="2561"/>
                    </a:lnTo>
                    <a:lnTo>
                      <a:pt x="1888" y="2634"/>
                    </a:lnTo>
                    <a:lnTo>
                      <a:pt x="1867" y="2708"/>
                    </a:lnTo>
                    <a:lnTo>
                      <a:pt x="1847" y="2781"/>
                    </a:lnTo>
                    <a:lnTo>
                      <a:pt x="1826" y="2854"/>
                    </a:lnTo>
                    <a:lnTo>
                      <a:pt x="1805" y="2927"/>
                    </a:lnTo>
                    <a:lnTo>
                      <a:pt x="1785" y="3000"/>
                    </a:lnTo>
                    <a:lnTo>
                      <a:pt x="1764" y="3072"/>
                    </a:lnTo>
                    <a:lnTo>
                      <a:pt x="1658" y="3062"/>
                    </a:lnTo>
                    <a:lnTo>
                      <a:pt x="1549" y="3050"/>
                    </a:lnTo>
                    <a:lnTo>
                      <a:pt x="1441" y="3037"/>
                    </a:lnTo>
                    <a:lnTo>
                      <a:pt x="1332" y="3023"/>
                    </a:lnTo>
                    <a:lnTo>
                      <a:pt x="1223" y="3009"/>
                    </a:lnTo>
                    <a:lnTo>
                      <a:pt x="1112" y="2993"/>
                    </a:lnTo>
                    <a:lnTo>
                      <a:pt x="1001" y="2975"/>
                    </a:lnTo>
                    <a:lnTo>
                      <a:pt x="890" y="2957"/>
                    </a:lnTo>
                    <a:lnTo>
                      <a:pt x="779" y="2937"/>
                    </a:lnTo>
                    <a:lnTo>
                      <a:pt x="667" y="2917"/>
                    </a:lnTo>
                    <a:lnTo>
                      <a:pt x="556" y="2895"/>
                    </a:lnTo>
                    <a:lnTo>
                      <a:pt x="444" y="2872"/>
                    </a:lnTo>
                    <a:lnTo>
                      <a:pt x="333" y="2849"/>
                    </a:lnTo>
                    <a:lnTo>
                      <a:pt x="221" y="2823"/>
                    </a:lnTo>
                    <a:lnTo>
                      <a:pt x="111" y="2797"/>
                    </a:lnTo>
                    <a:lnTo>
                      <a:pt x="0" y="2770"/>
                    </a:lnTo>
                    <a:lnTo>
                      <a:pt x="1" y="2768"/>
                    </a:lnTo>
                    <a:lnTo>
                      <a:pt x="1" y="2762"/>
                    </a:lnTo>
                    <a:lnTo>
                      <a:pt x="2" y="2753"/>
                    </a:lnTo>
                    <a:lnTo>
                      <a:pt x="3" y="2738"/>
                    </a:lnTo>
                    <a:lnTo>
                      <a:pt x="10" y="2671"/>
                    </a:lnTo>
                    <a:lnTo>
                      <a:pt x="23" y="2567"/>
                    </a:lnTo>
                    <a:lnTo>
                      <a:pt x="31" y="2505"/>
                    </a:lnTo>
                    <a:lnTo>
                      <a:pt x="41" y="2435"/>
                    </a:lnTo>
                    <a:lnTo>
                      <a:pt x="53" y="2359"/>
                    </a:lnTo>
                    <a:lnTo>
                      <a:pt x="67" y="2277"/>
                    </a:lnTo>
                    <a:lnTo>
                      <a:pt x="83" y="2189"/>
                    </a:lnTo>
                    <a:lnTo>
                      <a:pt x="100" y="2098"/>
                    </a:lnTo>
                    <a:lnTo>
                      <a:pt x="120" y="2001"/>
                    </a:lnTo>
                    <a:lnTo>
                      <a:pt x="142" y="1901"/>
                    </a:lnTo>
                    <a:lnTo>
                      <a:pt x="167" y="1799"/>
                    </a:lnTo>
                    <a:lnTo>
                      <a:pt x="194" y="1694"/>
                    </a:lnTo>
                    <a:lnTo>
                      <a:pt x="223" y="1586"/>
                    </a:lnTo>
                    <a:lnTo>
                      <a:pt x="256" y="1478"/>
                    </a:lnTo>
                    <a:lnTo>
                      <a:pt x="291" y="1369"/>
                    </a:lnTo>
                    <a:lnTo>
                      <a:pt x="328" y="1258"/>
                    </a:lnTo>
                    <a:lnTo>
                      <a:pt x="370" y="1149"/>
                    </a:lnTo>
                    <a:lnTo>
                      <a:pt x="413" y="1041"/>
                    </a:lnTo>
                    <a:lnTo>
                      <a:pt x="461" y="934"/>
                    </a:lnTo>
                    <a:lnTo>
                      <a:pt x="512" y="828"/>
                    </a:lnTo>
                    <a:lnTo>
                      <a:pt x="565" y="725"/>
                    </a:lnTo>
                    <a:lnTo>
                      <a:pt x="623" y="625"/>
                    </a:lnTo>
                    <a:lnTo>
                      <a:pt x="685" y="529"/>
                    </a:lnTo>
                    <a:lnTo>
                      <a:pt x="749" y="436"/>
                    </a:lnTo>
                    <a:lnTo>
                      <a:pt x="818" y="348"/>
                    </a:lnTo>
                    <a:lnTo>
                      <a:pt x="891" y="266"/>
                    </a:lnTo>
                    <a:lnTo>
                      <a:pt x="968" y="189"/>
                    </a:lnTo>
                    <a:lnTo>
                      <a:pt x="1049" y="120"/>
                    </a:lnTo>
                    <a:lnTo>
                      <a:pt x="1134" y="56"/>
                    </a:lnTo>
                    <a:lnTo>
                      <a:pt x="1224" y="0"/>
                    </a:lnTo>
                    <a:lnTo>
                      <a:pt x="1345" y="11"/>
                    </a:lnTo>
                    <a:close/>
                  </a:path>
                </a:pathLst>
              </a:custGeom>
              <a:solidFill>
                <a:srgbClr val="B7681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14" name="任意多边形 1183113"/>
              <p:cNvSpPr/>
              <p:nvPr/>
            </p:nvSpPr>
            <p:spPr>
              <a:xfrm>
                <a:off x="1776" y="869"/>
                <a:ext cx="116" cy="125"/>
              </a:xfrm>
              <a:custGeom>
                <a:rect l="l" t="t" r="r" b="b"/>
                <a:pathLst>
                  <a:path w="1969" h="2125">
                    <a:moveTo>
                      <a:pt x="1701" y="559"/>
                    </a:moveTo>
                    <a:lnTo>
                      <a:pt x="1705" y="567"/>
                    </a:lnTo>
                    <a:lnTo>
                      <a:pt x="1716" y="589"/>
                    </a:lnTo>
                    <a:lnTo>
                      <a:pt x="1732" y="625"/>
                    </a:lnTo>
                    <a:lnTo>
                      <a:pt x="1754" y="672"/>
                    </a:lnTo>
                    <a:lnTo>
                      <a:pt x="1779" y="728"/>
                    </a:lnTo>
                    <a:lnTo>
                      <a:pt x="1806" y="791"/>
                    </a:lnTo>
                    <a:lnTo>
                      <a:pt x="1834" y="860"/>
                    </a:lnTo>
                    <a:lnTo>
                      <a:pt x="1864" y="933"/>
                    </a:lnTo>
                    <a:lnTo>
                      <a:pt x="1877" y="970"/>
                    </a:lnTo>
                    <a:lnTo>
                      <a:pt x="1891" y="1008"/>
                    </a:lnTo>
                    <a:lnTo>
                      <a:pt x="1903" y="1046"/>
                    </a:lnTo>
                    <a:lnTo>
                      <a:pt x="1915" y="1083"/>
                    </a:lnTo>
                    <a:lnTo>
                      <a:pt x="1926" y="1121"/>
                    </a:lnTo>
                    <a:lnTo>
                      <a:pt x="1938" y="1157"/>
                    </a:lnTo>
                    <a:lnTo>
                      <a:pt x="1946" y="1192"/>
                    </a:lnTo>
                    <a:lnTo>
                      <a:pt x="1954" y="1227"/>
                    </a:lnTo>
                    <a:lnTo>
                      <a:pt x="1960" y="1260"/>
                    </a:lnTo>
                    <a:lnTo>
                      <a:pt x="1965" y="1292"/>
                    </a:lnTo>
                    <a:lnTo>
                      <a:pt x="1968" y="1322"/>
                    </a:lnTo>
                    <a:lnTo>
                      <a:pt x="1969" y="1350"/>
                    </a:lnTo>
                    <a:lnTo>
                      <a:pt x="1968" y="1376"/>
                    </a:lnTo>
                    <a:lnTo>
                      <a:pt x="1965" y="1399"/>
                    </a:lnTo>
                    <a:lnTo>
                      <a:pt x="1959" y="1420"/>
                    </a:lnTo>
                    <a:lnTo>
                      <a:pt x="1952" y="1437"/>
                    </a:lnTo>
                    <a:lnTo>
                      <a:pt x="1766" y="1443"/>
                    </a:lnTo>
                    <a:lnTo>
                      <a:pt x="1765" y="1451"/>
                    </a:lnTo>
                    <a:lnTo>
                      <a:pt x="1761" y="1471"/>
                    </a:lnTo>
                    <a:lnTo>
                      <a:pt x="1753" y="1502"/>
                    </a:lnTo>
                    <a:lnTo>
                      <a:pt x="1742" y="1544"/>
                    </a:lnTo>
                    <a:lnTo>
                      <a:pt x="1735" y="1567"/>
                    </a:lnTo>
                    <a:lnTo>
                      <a:pt x="1725" y="1592"/>
                    </a:lnTo>
                    <a:lnTo>
                      <a:pt x="1715" y="1619"/>
                    </a:lnTo>
                    <a:lnTo>
                      <a:pt x="1702" y="1647"/>
                    </a:lnTo>
                    <a:lnTo>
                      <a:pt x="1688" y="1676"/>
                    </a:lnTo>
                    <a:lnTo>
                      <a:pt x="1672" y="1706"/>
                    </a:lnTo>
                    <a:lnTo>
                      <a:pt x="1653" y="1736"/>
                    </a:lnTo>
                    <a:lnTo>
                      <a:pt x="1632" y="1766"/>
                    </a:lnTo>
                    <a:lnTo>
                      <a:pt x="1609" y="1798"/>
                    </a:lnTo>
                    <a:lnTo>
                      <a:pt x="1584" y="1828"/>
                    </a:lnTo>
                    <a:lnTo>
                      <a:pt x="1555" y="1858"/>
                    </a:lnTo>
                    <a:lnTo>
                      <a:pt x="1524" y="1889"/>
                    </a:lnTo>
                    <a:lnTo>
                      <a:pt x="1490" y="1918"/>
                    </a:lnTo>
                    <a:lnTo>
                      <a:pt x="1453" y="1947"/>
                    </a:lnTo>
                    <a:lnTo>
                      <a:pt x="1414" y="1973"/>
                    </a:lnTo>
                    <a:lnTo>
                      <a:pt x="1370" y="1998"/>
                    </a:lnTo>
                    <a:lnTo>
                      <a:pt x="1324" y="2022"/>
                    </a:lnTo>
                    <a:lnTo>
                      <a:pt x="1273" y="2045"/>
                    </a:lnTo>
                    <a:lnTo>
                      <a:pt x="1219" y="2065"/>
                    </a:lnTo>
                    <a:lnTo>
                      <a:pt x="1163" y="2082"/>
                    </a:lnTo>
                    <a:lnTo>
                      <a:pt x="1101" y="2097"/>
                    </a:lnTo>
                    <a:lnTo>
                      <a:pt x="1035" y="2110"/>
                    </a:lnTo>
                    <a:lnTo>
                      <a:pt x="967" y="2119"/>
                    </a:lnTo>
                    <a:lnTo>
                      <a:pt x="893" y="2125"/>
                    </a:lnTo>
                    <a:lnTo>
                      <a:pt x="375" y="1886"/>
                    </a:lnTo>
                    <a:lnTo>
                      <a:pt x="360" y="1874"/>
                    </a:lnTo>
                    <a:lnTo>
                      <a:pt x="320" y="1837"/>
                    </a:lnTo>
                    <a:lnTo>
                      <a:pt x="293" y="1811"/>
                    </a:lnTo>
                    <a:lnTo>
                      <a:pt x="264" y="1779"/>
                    </a:lnTo>
                    <a:lnTo>
                      <a:pt x="247" y="1760"/>
                    </a:lnTo>
                    <a:lnTo>
                      <a:pt x="231" y="1741"/>
                    </a:lnTo>
                    <a:lnTo>
                      <a:pt x="214" y="1721"/>
                    </a:lnTo>
                    <a:lnTo>
                      <a:pt x="198" y="1699"/>
                    </a:lnTo>
                    <a:lnTo>
                      <a:pt x="181" y="1676"/>
                    </a:lnTo>
                    <a:lnTo>
                      <a:pt x="163" y="1652"/>
                    </a:lnTo>
                    <a:lnTo>
                      <a:pt x="147" y="1626"/>
                    </a:lnTo>
                    <a:lnTo>
                      <a:pt x="130" y="1599"/>
                    </a:lnTo>
                    <a:lnTo>
                      <a:pt x="114" y="1572"/>
                    </a:lnTo>
                    <a:lnTo>
                      <a:pt x="99" y="1543"/>
                    </a:lnTo>
                    <a:lnTo>
                      <a:pt x="84" y="1513"/>
                    </a:lnTo>
                    <a:lnTo>
                      <a:pt x="70" y="1482"/>
                    </a:lnTo>
                    <a:lnTo>
                      <a:pt x="57" y="1451"/>
                    </a:lnTo>
                    <a:lnTo>
                      <a:pt x="45" y="1417"/>
                    </a:lnTo>
                    <a:lnTo>
                      <a:pt x="34" y="1384"/>
                    </a:lnTo>
                    <a:lnTo>
                      <a:pt x="25" y="1348"/>
                    </a:lnTo>
                    <a:lnTo>
                      <a:pt x="16" y="1313"/>
                    </a:lnTo>
                    <a:lnTo>
                      <a:pt x="10" y="1275"/>
                    </a:lnTo>
                    <a:lnTo>
                      <a:pt x="5" y="1238"/>
                    </a:lnTo>
                    <a:lnTo>
                      <a:pt x="2" y="1199"/>
                    </a:lnTo>
                    <a:lnTo>
                      <a:pt x="0" y="1152"/>
                    </a:lnTo>
                    <a:lnTo>
                      <a:pt x="0" y="1103"/>
                    </a:lnTo>
                    <a:lnTo>
                      <a:pt x="2" y="1055"/>
                    </a:lnTo>
                    <a:lnTo>
                      <a:pt x="6" y="1005"/>
                    </a:lnTo>
                    <a:lnTo>
                      <a:pt x="13" y="956"/>
                    </a:lnTo>
                    <a:lnTo>
                      <a:pt x="21" y="905"/>
                    </a:lnTo>
                    <a:lnTo>
                      <a:pt x="32" y="854"/>
                    </a:lnTo>
                    <a:lnTo>
                      <a:pt x="45" y="804"/>
                    </a:lnTo>
                    <a:lnTo>
                      <a:pt x="61" y="754"/>
                    </a:lnTo>
                    <a:lnTo>
                      <a:pt x="79" y="704"/>
                    </a:lnTo>
                    <a:lnTo>
                      <a:pt x="101" y="655"/>
                    </a:lnTo>
                    <a:lnTo>
                      <a:pt x="124" y="606"/>
                    </a:lnTo>
                    <a:lnTo>
                      <a:pt x="150" y="559"/>
                    </a:lnTo>
                    <a:lnTo>
                      <a:pt x="180" y="512"/>
                    </a:lnTo>
                    <a:lnTo>
                      <a:pt x="212" y="466"/>
                    </a:lnTo>
                    <a:lnTo>
                      <a:pt x="247" y="421"/>
                    </a:lnTo>
                    <a:lnTo>
                      <a:pt x="285" y="379"/>
                    </a:lnTo>
                    <a:lnTo>
                      <a:pt x="326" y="337"/>
                    </a:lnTo>
                    <a:lnTo>
                      <a:pt x="371" y="297"/>
                    </a:lnTo>
                    <a:lnTo>
                      <a:pt x="418" y="259"/>
                    </a:lnTo>
                    <a:lnTo>
                      <a:pt x="469" y="223"/>
                    </a:lnTo>
                    <a:lnTo>
                      <a:pt x="522" y="188"/>
                    </a:lnTo>
                    <a:lnTo>
                      <a:pt x="580" y="157"/>
                    </a:lnTo>
                    <a:lnTo>
                      <a:pt x="642" y="127"/>
                    </a:lnTo>
                    <a:lnTo>
                      <a:pt x="707" y="101"/>
                    </a:lnTo>
                    <a:lnTo>
                      <a:pt x="774" y="77"/>
                    </a:lnTo>
                    <a:lnTo>
                      <a:pt x="846" y="57"/>
                    </a:lnTo>
                    <a:lnTo>
                      <a:pt x="922" y="38"/>
                    </a:lnTo>
                    <a:lnTo>
                      <a:pt x="1002" y="23"/>
                    </a:lnTo>
                    <a:lnTo>
                      <a:pt x="1086" y="12"/>
                    </a:lnTo>
                    <a:lnTo>
                      <a:pt x="1173" y="4"/>
                    </a:lnTo>
                    <a:lnTo>
                      <a:pt x="1265" y="0"/>
                    </a:lnTo>
                    <a:lnTo>
                      <a:pt x="1289" y="11"/>
                    </a:lnTo>
                    <a:lnTo>
                      <a:pt x="1353" y="41"/>
                    </a:lnTo>
                    <a:lnTo>
                      <a:pt x="1394" y="64"/>
                    </a:lnTo>
                    <a:lnTo>
                      <a:pt x="1440" y="90"/>
                    </a:lnTo>
                    <a:lnTo>
                      <a:pt x="1464" y="104"/>
                    </a:lnTo>
                    <a:lnTo>
                      <a:pt x="1489" y="119"/>
                    </a:lnTo>
                    <a:lnTo>
                      <a:pt x="1514" y="136"/>
                    </a:lnTo>
                    <a:lnTo>
                      <a:pt x="1538" y="153"/>
                    </a:lnTo>
                    <a:lnTo>
                      <a:pt x="1562" y="171"/>
                    </a:lnTo>
                    <a:lnTo>
                      <a:pt x="1587" y="189"/>
                    </a:lnTo>
                    <a:lnTo>
                      <a:pt x="1610" y="208"/>
                    </a:lnTo>
                    <a:lnTo>
                      <a:pt x="1632" y="229"/>
                    </a:lnTo>
                    <a:lnTo>
                      <a:pt x="1653" y="249"/>
                    </a:lnTo>
                    <a:lnTo>
                      <a:pt x="1673" y="270"/>
                    </a:lnTo>
                    <a:lnTo>
                      <a:pt x="1691" y="292"/>
                    </a:lnTo>
                    <a:lnTo>
                      <a:pt x="1707" y="315"/>
                    </a:lnTo>
                    <a:lnTo>
                      <a:pt x="1721" y="337"/>
                    </a:lnTo>
                    <a:lnTo>
                      <a:pt x="1732" y="360"/>
                    </a:lnTo>
                    <a:lnTo>
                      <a:pt x="1741" y="384"/>
                    </a:lnTo>
                    <a:lnTo>
                      <a:pt x="1748" y="408"/>
                    </a:lnTo>
                    <a:lnTo>
                      <a:pt x="1751" y="432"/>
                    </a:lnTo>
                    <a:lnTo>
                      <a:pt x="1751" y="456"/>
                    </a:lnTo>
                    <a:lnTo>
                      <a:pt x="1748" y="482"/>
                    </a:lnTo>
                    <a:lnTo>
                      <a:pt x="1742" y="506"/>
                    </a:lnTo>
                    <a:lnTo>
                      <a:pt x="1701" y="559"/>
                    </a:lnTo>
                    <a:close/>
                  </a:path>
                </a:pathLst>
              </a:custGeom>
              <a:solidFill>
                <a:srgbClr val="E8C7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15" name="任意多边形 1183114"/>
              <p:cNvSpPr/>
              <p:nvPr/>
            </p:nvSpPr>
            <p:spPr>
              <a:xfrm>
                <a:off x="1856" y="922"/>
                <a:ext cx="24" cy="9"/>
              </a:xfrm>
              <a:custGeom>
                <a:rect l="l" t="t" r="r" b="b"/>
                <a:pathLst>
                  <a:path w="407" h="149">
                    <a:moveTo>
                      <a:pt x="0" y="69"/>
                    </a:moveTo>
                    <a:lnTo>
                      <a:pt x="11" y="62"/>
                    </a:lnTo>
                    <a:lnTo>
                      <a:pt x="40" y="44"/>
                    </a:lnTo>
                    <a:lnTo>
                      <a:pt x="61" y="34"/>
                    </a:lnTo>
                    <a:lnTo>
                      <a:pt x="85" y="25"/>
                    </a:lnTo>
                    <a:lnTo>
                      <a:pt x="98" y="20"/>
                    </a:lnTo>
                    <a:lnTo>
                      <a:pt x="111" y="15"/>
                    </a:lnTo>
                    <a:lnTo>
                      <a:pt x="125" y="11"/>
                    </a:lnTo>
                    <a:lnTo>
                      <a:pt x="141" y="8"/>
                    </a:lnTo>
                    <a:lnTo>
                      <a:pt x="156" y="5"/>
                    </a:lnTo>
                    <a:lnTo>
                      <a:pt x="172" y="3"/>
                    </a:lnTo>
                    <a:lnTo>
                      <a:pt x="188" y="1"/>
                    </a:lnTo>
                    <a:lnTo>
                      <a:pt x="204" y="0"/>
                    </a:lnTo>
                    <a:lnTo>
                      <a:pt x="221" y="1"/>
                    </a:lnTo>
                    <a:lnTo>
                      <a:pt x="238" y="2"/>
                    </a:lnTo>
                    <a:lnTo>
                      <a:pt x="255" y="5"/>
                    </a:lnTo>
                    <a:lnTo>
                      <a:pt x="272" y="9"/>
                    </a:lnTo>
                    <a:lnTo>
                      <a:pt x="289" y="14"/>
                    </a:lnTo>
                    <a:lnTo>
                      <a:pt x="306" y="21"/>
                    </a:lnTo>
                    <a:lnTo>
                      <a:pt x="324" y="29"/>
                    </a:lnTo>
                    <a:lnTo>
                      <a:pt x="341" y="39"/>
                    </a:lnTo>
                    <a:lnTo>
                      <a:pt x="358" y="51"/>
                    </a:lnTo>
                    <a:lnTo>
                      <a:pt x="374" y="66"/>
                    </a:lnTo>
                    <a:lnTo>
                      <a:pt x="390" y="81"/>
                    </a:lnTo>
                    <a:lnTo>
                      <a:pt x="407" y="99"/>
                    </a:lnTo>
                    <a:lnTo>
                      <a:pt x="347" y="149"/>
                    </a:lnTo>
                    <a:lnTo>
                      <a:pt x="336" y="135"/>
                    </a:lnTo>
                    <a:lnTo>
                      <a:pt x="324" y="124"/>
                    </a:lnTo>
                    <a:lnTo>
                      <a:pt x="312" y="114"/>
                    </a:lnTo>
                    <a:lnTo>
                      <a:pt x="299" y="106"/>
                    </a:lnTo>
                    <a:lnTo>
                      <a:pt x="286" y="99"/>
                    </a:lnTo>
                    <a:lnTo>
                      <a:pt x="274" y="93"/>
                    </a:lnTo>
                    <a:lnTo>
                      <a:pt x="261" y="88"/>
                    </a:lnTo>
                    <a:lnTo>
                      <a:pt x="249" y="84"/>
                    </a:lnTo>
                    <a:lnTo>
                      <a:pt x="236" y="82"/>
                    </a:lnTo>
                    <a:lnTo>
                      <a:pt x="222" y="80"/>
                    </a:lnTo>
                    <a:lnTo>
                      <a:pt x="210" y="79"/>
                    </a:lnTo>
                    <a:lnTo>
                      <a:pt x="198" y="79"/>
                    </a:lnTo>
                    <a:lnTo>
                      <a:pt x="185" y="80"/>
                    </a:lnTo>
                    <a:lnTo>
                      <a:pt x="173" y="81"/>
                    </a:lnTo>
                    <a:lnTo>
                      <a:pt x="162" y="83"/>
                    </a:lnTo>
                    <a:lnTo>
                      <a:pt x="150" y="85"/>
                    </a:lnTo>
                    <a:lnTo>
                      <a:pt x="128" y="91"/>
                    </a:lnTo>
                    <a:lnTo>
                      <a:pt x="108" y="99"/>
                    </a:lnTo>
                    <a:lnTo>
                      <a:pt x="90" y="106"/>
                    </a:lnTo>
                    <a:lnTo>
                      <a:pt x="75" y="114"/>
                    </a:lnTo>
                    <a:lnTo>
                      <a:pt x="53" y="127"/>
                    </a:lnTo>
                    <a:lnTo>
                      <a:pt x="44" y="132"/>
                    </a:lnTo>
                    <a:lnTo>
                      <a:pt x="0" y="69"/>
                    </a:lnTo>
                    <a:close/>
                  </a:path>
                </a:pathLst>
              </a:custGeom>
              <a:solidFill>
                <a:srgbClr val="1F1A1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16" name="任意多边形 1183115"/>
              <p:cNvSpPr/>
              <p:nvPr/>
            </p:nvSpPr>
            <p:spPr>
              <a:xfrm>
                <a:off x="1850" y="959"/>
                <a:ext cx="20" cy="21"/>
              </a:xfrm>
              <a:custGeom>
                <a:rect l="l" t="t" r="r" b="b"/>
                <a:pathLst>
                  <a:path w="329" h="362">
                    <a:moveTo>
                      <a:pt x="74" y="0"/>
                    </a:moveTo>
                    <a:lnTo>
                      <a:pt x="79" y="11"/>
                    </a:lnTo>
                    <a:lnTo>
                      <a:pt x="92" y="38"/>
                    </a:lnTo>
                    <a:lnTo>
                      <a:pt x="102" y="57"/>
                    </a:lnTo>
                    <a:lnTo>
                      <a:pt x="114" y="78"/>
                    </a:lnTo>
                    <a:lnTo>
                      <a:pt x="128" y="102"/>
                    </a:lnTo>
                    <a:lnTo>
                      <a:pt x="143" y="126"/>
                    </a:lnTo>
                    <a:lnTo>
                      <a:pt x="162" y="151"/>
                    </a:lnTo>
                    <a:lnTo>
                      <a:pt x="181" y="177"/>
                    </a:lnTo>
                    <a:lnTo>
                      <a:pt x="202" y="202"/>
                    </a:lnTo>
                    <a:lnTo>
                      <a:pt x="224" y="226"/>
                    </a:lnTo>
                    <a:lnTo>
                      <a:pt x="236" y="237"/>
                    </a:lnTo>
                    <a:lnTo>
                      <a:pt x="249" y="248"/>
                    </a:lnTo>
                    <a:lnTo>
                      <a:pt x="261" y="260"/>
                    </a:lnTo>
                    <a:lnTo>
                      <a:pt x="274" y="270"/>
                    </a:lnTo>
                    <a:lnTo>
                      <a:pt x="287" y="279"/>
                    </a:lnTo>
                    <a:lnTo>
                      <a:pt x="300" y="288"/>
                    </a:lnTo>
                    <a:lnTo>
                      <a:pt x="314" y="295"/>
                    </a:lnTo>
                    <a:lnTo>
                      <a:pt x="329" y="302"/>
                    </a:lnTo>
                    <a:lnTo>
                      <a:pt x="270" y="362"/>
                    </a:lnTo>
                    <a:lnTo>
                      <a:pt x="253" y="354"/>
                    </a:lnTo>
                    <a:lnTo>
                      <a:pt x="236" y="345"/>
                    </a:lnTo>
                    <a:lnTo>
                      <a:pt x="221" y="334"/>
                    </a:lnTo>
                    <a:lnTo>
                      <a:pt x="206" y="323"/>
                    </a:lnTo>
                    <a:lnTo>
                      <a:pt x="191" y="312"/>
                    </a:lnTo>
                    <a:lnTo>
                      <a:pt x="177" y="300"/>
                    </a:lnTo>
                    <a:lnTo>
                      <a:pt x="164" y="288"/>
                    </a:lnTo>
                    <a:lnTo>
                      <a:pt x="151" y="275"/>
                    </a:lnTo>
                    <a:lnTo>
                      <a:pt x="137" y="262"/>
                    </a:lnTo>
                    <a:lnTo>
                      <a:pt x="126" y="247"/>
                    </a:lnTo>
                    <a:lnTo>
                      <a:pt x="115" y="233"/>
                    </a:lnTo>
                    <a:lnTo>
                      <a:pt x="104" y="219"/>
                    </a:lnTo>
                    <a:lnTo>
                      <a:pt x="84" y="191"/>
                    </a:lnTo>
                    <a:lnTo>
                      <a:pt x="67" y="162"/>
                    </a:lnTo>
                    <a:lnTo>
                      <a:pt x="50" y="136"/>
                    </a:lnTo>
                    <a:lnTo>
                      <a:pt x="37" y="110"/>
                    </a:lnTo>
                    <a:lnTo>
                      <a:pt x="26" y="86"/>
                    </a:lnTo>
                    <a:lnTo>
                      <a:pt x="17" y="66"/>
                    </a:lnTo>
                    <a:lnTo>
                      <a:pt x="4" y="36"/>
                    </a:lnTo>
                    <a:lnTo>
                      <a:pt x="0" y="25"/>
                    </a:lnTo>
                    <a:lnTo>
                      <a:pt x="74" y="0"/>
                    </a:lnTo>
                    <a:close/>
                  </a:path>
                </a:pathLst>
              </a:custGeom>
              <a:solidFill>
                <a:srgbClr val="1F1A1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17" name="任意多边形 1183116"/>
              <p:cNvSpPr/>
              <p:nvPr/>
            </p:nvSpPr>
            <p:spPr>
              <a:xfrm>
                <a:off x="1771" y="868"/>
                <a:ext cx="117" cy="100"/>
              </a:xfrm>
              <a:custGeom>
                <a:rect l="l" t="t" r="r" b="b"/>
                <a:pathLst>
                  <a:path w="1978" h="1704">
                    <a:moveTo>
                      <a:pt x="1978" y="581"/>
                    </a:moveTo>
                    <a:lnTo>
                      <a:pt x="1455" y="697"/>
                    </a:lnTo>
                    <a:lnTo>
                      <a:pt x="1367" y="855"/>
                    </a:lnTo>
                    <a:lnTo>
                      <a:pt x="1369" y="865"/>
                    </a:lnTo>
                    <a:lnTo>
                      <a:pt x="1374" y="894"/>
                    </a:lnTo>
                    <a:lnTo>
                      <a:pt x="1375" y="914"/>
                    </a:lnTo>
                    <a:lnTo>
                      <a:pt x="1377" y="936"/>
                    </a:lnTo>
                    <a:lnTo>
                      <a:pt x="1377" y="960"/>
                    </a:lnTo>
                    <a:lnTo>
                      <a:pt x="1375" y="986"/>
                    </a:lnTo>
                    <a:lnTo>
                      <a:pt x="1374" y="999"/>
                    </a:lnTo>
                    <a:lnTo>
                      <a:pt x="1372" y="1012"/>
                    </a:lnTo>
                    <a:lnTo>
                      <a:pt x="1369" y="1024"/>
                    </a:lnTo>
                    <a:lnTo>
                      <a:pt x="1366" y="1037"/>
                    </a:lnTo>
                    <a:lnTo>
                      <a:pt x="1362" y="1049"/>
                    </a:lnTo>
                    <a:lnTo>
                      <a:pt x="1357" y="1062"/>
                    </a:lnTo>
                    <a:lnTo>
                      <a:pt x="1352" y="1074"/>
                    </a:lnTo>
                    <a:lnTo>
                      <a:pt x="1345" y="1086"/>
                    </a:lnTo>
                    <a:lnTo>
                      <a:pt x="1338" y="1097"/>
                    </a:lnTo>
                    <a:lnTo>
                      <a:pt x="1330" y="1107"/>
                    </a:lnTo>
                    <a:lnTo>
                      <a:pt x="1321" y="1116"/>
                    </a:lnTo>
                    <a:lnTo>
                      <a:pt x="1310" y="1125"/>
                    </a:lnTo>
                    <a:lnTo>
                      <a:pt x="1298" y="1133"/>
                    </a:lnTo>
                    <a:lnTo>
                      <a:pt x="1286" y="1140"/>
                    </a:lnTo>
                    <a:lnTo>
                      <a:pt x="1272" y="1147"/>
                    </a:lnTo>
                    <a:lnTo>
                      <a:pt x="1257" y="1152"/>
                    </a:lnTo>
                    <a:lnTo>
                      <a:pt x="1059" y="1088"/>
                    </a:lnTo>
                    <a:lnTo>
                      <a:pt x="1042" y="1109"/>
                    </a:lnTo>
                    <a:lnTo>
                      <a:pt x="1026" y="1130"/>
                    </a:lnTo>
                    <a:lnTo>
                      <a:pt x="1010" y="1153"/>
                    </a:lnTo>
                    <a:lnTo>
                      <a:pt x="994" y="1174"/>
                    </a:lnTo>
                    <a:lnTo>
                      <a:pt x="978" y="1196"/>
                    </a:lnTo>
                    <a:lnTo>
                      <a:pt x="961" y="1217"/>
                    </a:lnTo>
                    <a:lnTo>
                      <a:pt x="945" y="1239"/>
                    </a:lnTo>
                    <a:lnTo>
                      <a:pt x="929" y="1261"/>
                    </a:lnTo>
                    <a:lnTo>
                      <a:pt x="924" y="1269"/>
                    </a:lnTo>
                    <a:lnTo>
                      <a:pt x="921" y="1277"/>
                    </a:lnTo>
                    <a:lnTo>
                      <a:pt x="918" y="1285"/>
                    </a:lnTo>
                    <a:lnTo>
                      <a:pt x="917" y="1294"/>
                    </a:lnTo>
                    <a:lnTo>
                      <a:pt x="918" y="1304"/>
                    </a:lnTo>
                    <a:lnTo>
                      <a:pt x="919" y="1314"/>
                    </a:lnTo>
                    <a:lnTo>
                      <a:pt x="921" y="1324"/>
                    </a:lnTo>
                    <a:lnTo>
                      <a:pt x="925" y="1334"/>
                    </a:lnTo>
                    <a:lnTo>
                      <a:pt x="929" y="1344"/>
                    </a:lnTo>
                    <a:lnTo>
                      <a:pt x="934" y="1354"/>
                    </a:lnTo>
                    <a:lnTo>
                      <a:pt x="940" y="1364"/>
                    </a:lnTo>
                    <a:lnTo>
                      <a:pt x="946" y="1375"/>
                    </a:lnTo>
                    <a:lnTo>
                      <a:pt x="962" y="1396"/>
                    </a:lnTo>
                    <a:lnTo>
                      <a:pt x="980" y="1416"/>
                    </a:lnTo>
                    <a:lnTo>
                      <a:pt x="998" y="1435"/>
                    </a:lnTo>
                    <a:lnTo>
                      <a:pt x="1018" y="1452"/>
                    </a:lnTo>
                    <a:lnTo>
                      <a:pt x="1038" y="1468"/>
                    </a:lnTo>
                    <a:lnTo>
                      <a:pt x="1059" y="1483"/>
                    </a:lnTo>
                    <a:lnTo>
                      <a:pt x="1079" y="1495"/>
                    </a:lnTo>
                    <a:lnTo>
                      <a:pt x="1097" y="1504"/>
                    </a:lnTo>
                    <a:lnTo>
                      <a:pt x="1106" y="1507"/>
                    </a:lnTo>
                    <a:lnTo>
                      <a:pt x="1114" y="1510"/>
                    </a:lnTo>
                    <a:lnTo>
                      <a:pt x="1121" y="1512"/>
                    </a:lnTo>
                    <a:lnTo>
                      <a:pt x="1128" y="1512"/>
                    </a:lnTo>
                    <a:lnTo>
                      <a:pt x="1125" y="1518"/>
                    </a:lnTo>
                    <a:lnTo>
                      <a:pt x="1115" y="1532"/>
                    </a:lnTo>
                    <a:lnTo>
                      <a:pt x="1099" y="1552"/>
                    </a:lnTo>
                    <a:lnTo>
                      <a:pt x="1080" y="1575"/>
                    </a:lnTo>
                    <a:lnTo>
                      <a:pt x="1068" y="1585"/>
                    </a:lnTo>
                    <a:lnTo>
                      <a:pt x="1057" y="1596"/>
                    </a:lnTo>
                    <a:lnTo>
                      <a:pt x="1043" y="1605"/>
                    </a:lnTo>
                    <a:lnTo>
                      <a:pt x="1030" y="1613"/>
                    </a:lnTo>
                    <a:lnTo>
                      <a:pt x="1024" y="1616"/>
                    </a:lnTo>
                    <a:lnTo>
                      <a:pt x="1017" y="1619"/>
                    </a:lnTo>
                    <a:lnTo>
                      <a:pt x="1011" y="1621"/>
                    </a:lnTo>
                    <a:lnTo>
                      <a:pt x="1004" y="1623"/>
                    </a:lnTo>
                    <a:lnTo>
                      <a:pt x="998" y="1624"/>
                    </a:lnTo>
                    <a:lnTo>
                      <a:pt x="991" y="1624"/>
                    </a:lnTo>
                    <a:lnTo>
                      <a:pt x="984" y="1624"/>
                    </a:lnTo>
                    <a:lnTo>
                      <a:pt x="978" y="1623"/>
                    </a:lnTo>
                    <a:lnTo>
                      <a:pt x="774" y="1442"/>
                    </a:lnTo>
                    <a:lnTo>
                      <a:pt x="712" y="1475"/>
                    </a:lnTo>
                    <a:lnTo>
                      <a:pt x="649" y="1508"/>
                    </a:lnTo>
                    <a:lnTo>
                      <a:pt x="586" y="1540"/>
                    </a:lnTo>
                    <a:lnTo>
                      <a:pt x="523" y="1574"/>
                    </a:lnTo>
                    <a:lnTo>
                      <a:pt x="462" y="1606"/>
                    </a:lnTo>
                    <a:lnTo>
                      <a:pt x="399" y="1639"/>
                    </a:lnTo>
                    <a:lnTo>
                      <a:pt x="336" y="1672"/>
                    </a:lnTo>
                    <a:lnTo>
                      <a:pt x="274" y="1704"/>
                    </a:lnTo>
                    <a:lnTo>
                      <a:pt x="252" y="1690"/>
                    </a:lnTo>
                    <a:lnTo>
                      <a:pt x="231" y="1676"/>
                    </a:lnTo>
                    <a:lnTo>
                      <a:pt x="211" y="1660"/>
                    </a:lnTo>
                    <a:lnTo>
                      <a:pt x="192" y="1644"/>
                    </a:lnTo>
                    <a:lnTo>
                      <a:pt x="174" y="1627"/>
                    </a:lnTo>
                    <a:lnTo>
                      <a:pt x="156" y="1609"/>
                    </a:lnTo>
                    <a:lnTo>
                      <a:pt x="140" y="1591"/>
                    </a:lnTo>
                    <a:lnTo>
                      <a:pt x="125" y="1572"/>
                    </a:lnTo>
                    <a:lnTo>
                      <a:pt x="110" y="1552"/>
                    </a:lnTo>
                    <a:lnTo>
                      <a:pt x="97" y="1531"/>
                    </a:lnTo>
                    <a:lnTo>
                      <a:pt x="83" y="1510"/>
                    </a:lnTo>
                    <a:lnTo>
                      <a:pt x="71" y="1489"/>
                    </a:lnTo>
                    <a:lnTo>
                      <a:pt x="60" y="1465"/>
                    </a:lnTo>
                    <a:lnTo>
                      <a:pt x="50" y="1442"/>
                    </a:lnTo>
                    <a:lnTo>
                      <a:pt x="41" y="1419"/>
                    </a:lnTo>
                    <a:lnTo>
                      <a:pt x="33" y="1395"/>
                    </a:lnTo>
                    <a:lnTo>
                      <a:pt x="26" y="1369"/>
                    </a:lnTo>
                    <a:lnTo>
                      <a:pt x="19" y="1343"/>
                    </a:lnTo>
                    <a:lnTo>
                      <a:pt x="14" y="1317"/>
                    </a:lnTo>
                    <a:lnTo>
                      <a:pt x="9" y="1289"/>
                    </a:lnTo>
                    <a:lnTo>
                      <a:pt x="6" y="1262"/>
                    </a:lnTo>
                    <a:lnTo>
                      <a:pt x="3" y="1234"/>
                    </a:lnTo>
                    <a:lnTo>
                      <a:pt x="1" y="1204"/>
                    </a:lnTo>
                    <a:lnTo>
                      <a:pt x="0" y="1175"/>
                    </a:lnTo>
                    <a:lnTo>
                      <a:pt x="0" y="1144"/>
                    </a:lnTo>
                    <a:lnTo>
                      <a:pt x="1" y="1114"/>
                    </a:lnTo>
                    <a:lnTo>
                      <a:pt x="2" y="1083"/>
                    </a:lnTo>
                    <a:lnTo>
                      <a:pt x="5" y="1050"/>
                    </a:lnTo>
                    <a:lnTo>
                      <a:pt x="9" y="1018"/>
                    </a:lnTo>
                    <a:lnTo>
                      <a:pt x="13" y="986"/>
                    </a:lnTo>
                    <a:lnTo>
                      <a:pt x="19" y="952"/>
                    </a:lnTo>
                    <a:lnTo>
                      <a:pt x="25" y="918"/>
                    </a:lnTo>
                    <a:lnTo>
                      <a:pt x="33" y="879"/>
                    </a:lnTo>
                    <a:lnTo>
                      <a:pt x="43" y="841"/>
                    </a:lnTo>
                    <a:lnTo>
                      <a:pt x="55" y="801"/>
                    </a:lnTo>
                    <a:lnTo>
                      <a:pt x="68" y="763"/>
                    </a:lnTo>
                    <a:lnTo>
                      <a:pt x="83" y="723"/>
                    </a:lnTo>
                    <a:lnTo>
                      <a:pt x="100" y="685"/>
                    </a:lnTo>
                    <a:lnTo>
                      <a:pt x="118" y="646"/>
                    </a:lnTo>
                    <a:lnTo>
                      <a:pt x="137" y="608"/>
                    </a:lnTo>
                    <a:lnTo>
                      <a:pt x="158" y="569"/>
                    </a:lnTo>
                    <a:lnTo>
                      <a:pt x="181" y="532"/>
                    </a:lnTo>
                    <a:lnTo>
                      <a:pt x="205" y="496"/>
                    </a:lnTo>
                    <a:lnTo>
                      <a:pt x="230" y="459"/>
                    </a:lnTo>
                    <a:lnTo>
                      <a:pt x="256" y="424"/>
                    </a:lnTo>
                    <a:lnTo>
                      <a:pt x="285" y="389"/>
                    </a:lnTo>
                    <a:lnTo>
                      <a:pt x="314" y="356"/>
                    </a:lnTo>
                    <a:lnTo>
                      <a:pt x="344" y="324"/>
                    </a:lnTo>
                    <a:lnTo>
                      <a:pt x="377" y="291"/>
                    </a:lnTo>
                    <a:lnTo>
                      <a:pt x="409" y="261"/>
                    </a:lnTo>
                    <a:lnTo>
                      <a:pt x="444" y="232"/>
                    </a:lnTo>
                    <a:lnTo>
                      <a:pt x="479" y="204"/>
                    </a:lnTo>
                    <a:lnTo>
                      <a:pt x="516" y="178"/>
                    </a:lnTo>
                    <a:lnTo>
                      <a:pt x="554" y="153"/>
                    </a:lnTo>
                    <a:lnTo>
                      <a:pt x="593" y="130"/>
                    </a:lnTo>
                    <a:lnTo>
                      <a:pt x="633" y="109"/>
                    </a:lnTo>
                    <a:lnTo>
                      <a:pt x="674" y="90"/>
                    </a:lnTo>
                    <a:lnTo>
                      <a:pt x="716" y="71"/>
                    </a:lnTo>
                    <a:lnTo>
                      <a:pt x="759" y="56"/>
                    </a:lnTo>
                    <a:lnTo>
                      <a:pt x="804" y="42"/>
                    </a:lnTo>
                    <a:lnTo>
                      <a:pt x="848" y="31"/>
                    </a:lnTo>
                    <a:lnTo>
                      <a:pt x="895" y="22"/>
                    </a:lnTo>
                    <a:lnTo>
                      <a:pt x="941" y="15"/>
                    </a:lnTo>
                    <a:lnTo>
                      <a:pt x="989" y="11"/>
                    </a:lnTo>
                    <a:lnTo>
                      <a:pt x="998" y="10"/>
                    </a:lnTo>
                    <a:lnTo>
                      <a:pt x="1023" y="7"/>
                    </a:lnTo>
                    <a:lnTo>
                      <a:pt x="1062" y="3"/>
                    </a:lnTo>
                    <a:lnTo>
                      <a:pt x="1113" y="1"/>
                    </a:lnTo>
                    <a:lnTo>
                      <a:pt x="1143" y="0"/>
                    </a:lnTo>
                    <a:lnTo>
                      <a:pt x="1174" y="0"/>
                    </a:lnTo>
                    <a:lnTo>
                      <a:pt x="1208" y="1"/>
                    </a:lnTo>
                    <a:lnTo>
                      <a:pt x="1244" y="2"/>
                    </a:lnTo>
                    <a:lnTo>
                      <a:pt x="1281" y="5"/>
                    </a:lnTo>
                    <a:lnTo>
                      <a:pt x="1320" y="9"/>
                    </a:lnTo>
                    <a:lnTo>
                      <a:pt x="1359" y="14"/>
                    </a:lnTo>
                    <a:lnTo>
                      <a:pt x="1399" y="21"/>
                    </a:lnTo>
                    <a:lnTo>
                      <a:pt x="1440" y="29"/>
                    </a:lnTo>
                    <a:lnTo>
                      <a:pt x="1481" y="39"/>
                    </a:lnTo>
                    <a:lnTo>
                      <a:pt x="1523" y="52"/>
                    </a:lnTo>
                    <a:lnTo>
                      <a:pt x="1563" y="66"/>
                    </a:lnTo>
                    <a:lnTo>
                      <a:pt x="1604" y="83"/>
                    </a:lnTo>
                    <a:lnTo>
                      <a:pt x="1644" y="102"/>
                    </a:lnTo>
                    <a:lnTo>
                      <a:pt x="1683" y="124"/>
                    </a:lnTo>
                    <a:lnTo>
                      <a:pt x="1720" y="148"/>
                    </a:lnTo>
                    <a:lnTo>
                      <a:pt x="1757" y="176"/>
                    </a:lnTo>
                    <a:lnTo>
                      <a:pt x="1791" y="205"/>
                    </a:lnTo>
                    <a:lnTo>
                      <a:pt x="1824" y="239"/>
                    </a:lnTo>
                    <a:lnTo>
                      <a:pt x="1855" y="276"/>
                    </a:lnTo>
                    <a:lnTo>
                      <a:pt x="1882" y="315"/>
                    </a:lnTo>
                    <a:lnTo>
                      <a:pt x="1907" y="360"/>
                    </a:lnTo>
                    <a:lnTo>
                      <a:pt x="1929" y="408"/>
                    </a:lnTo>
                    <a:lnTo>
                      <a:pt x="1949" y="459"/>
                    </a:lnTo>
                    <a:lnTo>
                      <a:pt x="1978" y="581"/>
                    </a:lnTo>
                    <a:close/>
                  </a:path>
                </a:pathLst>
              </a:custGeom>
              <a:solidFill>
                <a:srgbClr val="1F1A1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18" name="任意多边形 1183117"/>
              <p:cNvSpPr/>
              <p:nvPr/>
            </p:nvSpPr>
            <p:spPr>
              <a:xfrm>
                <a:off x="2133" y="1077"/>
                <a:ext cx="43" cy="18"/>
              </a:xfrm>
              <a:custGeom>
                <a:rect l="l" t="t" r="r" b="b"/>
                <a:pathLst>
                  <a:path w="741" h="296">
                    <a:moveTo>
                      <a:pt x="739" y="51"/>
                    </a:moveTo>
                    <a:lnTo>
                      <a:pt x="0" y="0"/>
                    </a:lnTo>
                    <a:lnTo>
                      <a:pt x="0" y="290"/>
                    </a:lnTo>
                    <a:lnTo>
                      <a:pt x="741" y="296"/>
                    </a:lnTo>
                    <a:lnTo>
                      <a:pt x="739" y="51"/>
                    </a:lnTo>
                    <a:close/>
                  </a:path>
                </a:pathLst>
              </a:custGeom>
              <a:solidFill>
                <a:srgbClr val="5781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19" name="任意多边形 1183118"/>
              <p:cNvSpPr/>
              <p:nvPr/>
            </p:nvSpPr>
            <p:spPr>
              <a:xfrm>
                <a:off x="2130" y="1072"/>
                <a:ext cx="46" cy="8"/>
              </a:xfrm>
              <a:custGeom>
                <a:rect l="l" t="t" r="r" b="b"/>
                <a:pathLst>
                  <a:path w="782" h="144">
                    <a:moveTo>
                      <a:pt x="297" y="0"/>
                    </a:moveTo>
                    <a:lnTo>
                      <a:pt x="782" y="144"/>
                    </a:lnTo>
                    <a:lnTo>
                      <a:pt x="0" y="137"/>
                    </a:lnTo>
                    <a:lnTo>
                      <a:pt x="297" y="0"/>
                    </a:lnTo>
                    <a:close/>
                  </a:path>
                </a:pathLst>
              </a:custGeom>
              <a:solidFill>
                <a:srgbClr val="83A7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20" name="任意多边形 1183119"/>
              <p:cNvSpPr/>
              <p:nvPr/>
            </p:nvSpPr>
            <p:spPr>
              <a:xfrm>
                <a:off x="2072" y="1060"/>
                <a:ext cx="94" cy="19"/>
              </a:xfrm>
              <a:custGeom>
                <a:rect l="l" t="t" r="r" b="b"/>
                <a:pathLst>
                  <a:path w="1601" h="328">
                    <a:moveTo>
                      <a:pt x="0" y="33"/>
                    </a:moveTo>
                    <a:lnTo>
                      <a:pt x="0" y="256"/>
                    </a:lnTo>
                    <a:lnTo>
                      <a:pt x="1593" y="328"/>
                    </a:lnTo>
                    <a:lnTo>
                      <a:pt x="1601" y="115"/>
                    </a:lnTo>
                    <a:lnTo>
                      <a:pt x="1586" y="113"/>
                    </a:lnTo>
                    <a:lnTo>
                      <a:pt x="1544" y="107"/>
                    </a:lnTo>
                    <a:lnTo>
                      <a:pt x="1478" y="98"/>
                    </a:lnTo>
                    <a:lnTo>
                      <a:pt x="1393" y="87"/>
                    </a:lnTo>
                    <a:lnTo>
                      <a:pt x="1289" y="74"/>
                    </a:lnTo>
                    <a:lnTo>
                      <a:pt x="1173" y="61"/>
                    </a:lnTo>
                    <a:lnTo>
                      <a:pt x="1046" y="48"/>
                    </a:lnTo>
                    <a:lnTo>
                      <a:pt x="912" y="35"/>
                    </a:lnTo>
                    <a:lnTo>
                      <a:pt x="774" y="23"/>
                    </a:lnTo>
                    <a:lnTo>
                      <a:pt x="637" y="12"/>
                    </a:lnTo>
                    <a:lnTo>
                      <a:pt x="569" y="8"/>
                    </a:lnTo>
                    <a:lnTo>
                      <a:pt x="503" y="5"/>
                    </a:lnTo>
                    <a:lnTo>
                      <a:pt x="439" y="3"/>
                    </a:lnTo>
                    <a:lnTo>
                      <a:pt x="376" y="1"/>
                    </a:lnTo>
                    <a:lnTo>
                      <a:pt x="315" y="0"/>
                    </a:lnTo>
                    <a:lnTo>
                      <a:pt x="258" y="1"/>
                    </a:lnTo>
                    <a:lnTo>
                      <a:pt x="204" y="3"/>
                    </a:lnTo>
                    <a:lnTo>
                      <a:pt x="154" y="6"/>
                    </a:lnTo>
                    <a:lnTo>
                      <a:pt x="108" y="10"/>
                    </a:lnTo>
                    <a:lnTo>
                      <a:pt x="66" y="17"/>
                    </a:lnTo>
                    <a:lnTo>
                      <a:pt x="31" y="24"/>
                    </a:lnTo>
                    <a:lnTo>
                      <a:pt x="0" y="33"/>
                    </a:lnTo>
                    <a:close/>
                  </a:path>
                </a:pathLst>
              </a:custGeom>
              <a:solidFill>
                <a:srgbClr val="32537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21" name="任意多边形 1183120"/>
              <p:cNvSpPr/>
              <p:nvPr/>
            </p:nvSpPr>
            <p:spPr>
              <a:xfrm>
                <a:off x="2072" y="1060"/>
                <a:ext cx="60" cy="17"/>
              </a:xfrm>
              <a:custGeom>
                <a:rect l="l" t="t" r="r" b="b"/>
                <a:pathLst>
                  <a:path w="1023" h="289">
                    <a:moveTo>
                      <a:pt x="0" y="32"/>
                    </a:moveTo>
                    <a:lnTo>
                      <a:pt x="0" y="255"/>
                    </a:lnTo>
                    <a:lnTo>
                      <a:pt x="1023" y="289"/>
                    </a:lnTo>
                    <a:lnTo>
                      <a:pt x="1023" y="44"/>
                    </a:lnTo>
                    <a:lnTo>
                      <a:pt x="949" y="37"/>
                    </a:lnTo>
                    <a:lnTo>
                      <a:pt x="875" y="30"/>
                    </a:lnTo>
                    <a:lnTo>
                      <a:pt x="799" y="24"/>
                    </a:lnTo>
                    <a:lnTo>
                      <a:pt x="722" y="18"/>
                    </a:lnTo>
                    <a:lnTo>
                      <a:pt x="646" y="12"/>
                    </a:lnTo>
                    <a:lnTo>
                      <a:pt x="572" y="7"/>
                    </a:lnTo>
                    <a:lnTo>
                      <a:pt x="498" y="4"/>
                    </a:lnTo>
                    <a:lnTo>
                      <a:pt x="428" y="1"/>
                    </a:lnTo>
                    <a:lnTo>
                      <a:pt x="359" y="0"/>
                    </a:lnTo>
                    <a:lnTo>
                      <a:pt x="293" y="0"/>
                    </a:lnTo>
                    <a:lnTo>
                      <a:pt x="231" y="1"/>
                    </a:lnTo>
                    <a:lnTo>
                      <a:pt x="175" y="3"/>
                    </a:lnTo>
                    <a:lnTo>
                      <a:pt x="147" y="5"/>
                    </a:lnTo>
                    <a:lnTo>
                      <a:pt x="122" y="8"/>
                    </a:lnTo>
                    <a:lnTo>
                      <a:pt x="98" y="10"/>
                    </a:lnTo>
                    <a:lnTo>
                      <a:pt x="75" y="14"/>
                    </a:lnTo>
                    <a:lnTo>
                      <a:pt x="53" y="18"/>
                    </a:lnTo>
                    <a:lnTo>
                      <a:pt x="34" y="22"/>
                    </a:lnTo>
                    <a:lnTo>
                      <a:pt x="16" y="27"/>
                    </a:lnTo>
                    <a:lnTo>
                      <a:pt x="0" y="32"/>
                    </a:lnTo>
                    <a:close/>
                  </a:path>
                </a:pathLst>
              </a:custGeom>
              <a:solidFill>
                <a:srgbClr val="5781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22" name="任意多边形 1183121"/>
              <p:cNvSpPr/>
              <p:nvPr/>
            </p:nvSpPr>
            <p:spPr>
              <a:xfrm>
                <a:off x="2172" y="962"/>
                <a:ext cx="22" cy="96"/>
              </a:xfrm>
              <a:custGeom>
                <a:rect l="l" t="t" r="r" b="b"/>
                <a:pathLst>
                  <a:path w="372" h="1639">
                    <a:moveTo>
                      <a:pt x="32" y="0"/>
                    </a:moveTo>
                    <a:lnTo>
                      <a:pt x="366" y="537"/>
                    </a:lnTo>
                    <a:lnTo>
                      <a:pt x="366" y="545"/>
                    </a:lnTo>
                    <a:lnTo>
                      <a:pt x="367" y="569"/>
                    </a:lnTo>
                    <a:lnTo>
                      <a:pt x="368" y="608"/>
                    </a:lnTo>
                    <a:lnTo>
                      <a:pt x="370" y="658"/>
                    </a:lnTo>
                    <a:lnTo>
                      <a:pt x="371" y="719"/>
                    </a:lnTo>
                    <a:lnTo>
                      <a:pt x="371" y="787"/>
                    </a:lnTo>
                    <a:lnTo>
                      <a:pt x="372" y="861"/>
                    </a:lnTo>
                    <a:lnTo>
                      <a:pt x="371" y="938"/>
                    </a:lnTo>
                    <a:lnTo>
                      <a:pt x="370" y="1018"/>
                    </a:lnTo>
                    <a:lnTo>
                      <a:pt x="368" y="1097"/>
                    </a:lnTo>
                    <a:lnTo>
                      <a:pt x="364" y="1174"/>
                    </a:lnTo>
                    <a:lnTo>
                      <a:pt x="359" y="1246"/>
                    </a:lnTo>
                    <a:lnTo>
                      <a:pt x="355" y="1281"/>
                    </a:lnTo>
                    <a:lnTo>
                      <a:pt x="352" y="1313"/>
                    </a:lnTo>
                    <a:lnTo>
                      <a:pt x="348" y="1342"/>
                    </a:lnTo>
                    <a:lnTo>
                      <a:pt x="343" y="1371"/>
                    </a:lnTo>
                    <a:lnTo>
                      <a:pt x="338" y="1396"/>
                    </a:lnTo>
                    <a:lnTo>
                      <a:pt x="332" y="1418"/>
                    </a:lnTo>
                    <a:lnTo>
                      <a:pt x="326" y="1436"/>
                    </a:lnTo>
                    <a:lnTo>
                      <a:pt x="319" y="1453"/>
                    </a:lnTo>
                    <a:lnTo>
                      <a:pt x="0" y="1639"/>
                    </a:lnTo>
                    <a:lnTo>
                      <a:pt x="32" y="0"/>
                    </a:lnTo>
                    <a:close/>
                  </a:path>
                </a:pathLst>
              </a:custGeom>
              <a:solidFill>
                <a:srgbClr val="32537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23" name="任意多边形 1183122"/>
              <p:cNvSpPr/>
              <p:nvPr/>
            </p:nvSpPr>
            <p:spPr>
              <a:xfrm>
                <a:off x="2132" y="940"/>
                <a:ext cx="46" cy="127"/>
              </a:xfrm>
              <a:custGeom>
                <a:rect l="l" t="t" r="r" b="b"/>
                <a:pathLst>
                  <a:path w="782" h="2151">
                    <a:moveTo>
                      <a:pt x="0" y="0"/>
                    </a:moveTo>
                    <a:lnTo>
                      <a:pt x="634" y="7"/>
                    </a:lnTo>
                    <a:lnTo>
                      <a:pt x="782" y="52"/>
                    </a:lnTo>
                    <a:lnTo>
                      <a:pt x="685" y="2116"/>
                    </a:lnTo>
                    <a:lnTo>
                      <a:pt x="577" y="2151"/>
                    </a:lnTo>
                    <a:lnTo>
                      <a:pt x="1" y="2081"/>
                    </a:lnTo>
                    <a:lnTo>
                      <a:pt x="0" y="0"/>
                    </a:lnTo>
                    <a:close/>
                  </a:path>
                </a:pathLst>
              </a:custGeom>
              <a:solidFill>
                <a:srgbClr val="4D72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24" name="任意多边形 1183123"/>
              <p:cNvSpPr/>
              <p:nvPr/>
            </p:nvSpPr>
            <p:spPr>
              <a:xfrm>
                <a:off x="2035" y="940"/>
                <a:ext cx="111" cy="123"/>
              </a:xfrm>
              <a:custGeom>
                <a:rect l="l" t="t" r="r" b="b"/>
                <a:pathLst>
                  <a:path w="1874" h="2081">
                    <a:moveTo>
                      <a:pt x="138" y="0"/>
                    </a:moveTo>
                    <a:lnTo>
                      <a:pt x="233" y="0"/>
                    </a:lnTo>
                    <a:lnTo>
                      <a:pt x="327" y="0"/>
                    </a:lnTo>
                    <a:lnTo>
                      <a:pt x="422" y="0"/>
                    </a:lnTo>
                    <a:lnTo>
                      <a:pt x="516" y="0"/>
                    </a:lnTo>
                    <a:lnTo>
                      <a:pt x="612" y="0"/>
                    </a:lnTo>
                    <a:lnTo>
                      <a:pt x="706" y="0"/>
                    </a:lnTo>
                    <a:lnTo>
                      <a:pt x="801" y="0"/>
                    </a:lnTo>
                    <a:lnTo>
                      <a:pt x="896" y="0"/>
                    </a:lnTo>
                    <a:lnTo>
                      <a:pt x="990" y="0"/>
                    </a:lnTo>
                    <a:lnTo>
                      <a:pt x="1085" y="0"/>
                    </a:lnTo>
                    <a:lnTo>
                      <a:pt x="1179" y="0"/>
                    </a:lnTo>
                    <a:lnTo>
                      <a:pt x="1274" y="0"/>
                    </a:lnTo>
                    <a:lnTo>
                      <a:pt x="1368" y="0"/>
                    </a:lnTo>
                    <a:lnTo>
                      <a:pt x="1463" y="0"/>
                    </a:lnTo>
                    <a:lnTo>
                      <a:pt x="1558" y="0"/>
                    </a:lnTo>
                    <a:lnTo>
                      <a:pt x="1652" y="0"/>
                    </a:lnTo>
                    <a:lnTo>
                      <a:pt x="1676" y="42"/>
                    </a:lnTo>
                    <a:lnTo>
                      <a:pt x="1697" y="87"/>
                    </a:lnTo>
                    <a:lnTo>
                      <a:pt x="1718" y="133"/>
                    </a:lnTo>
                    <a:lnTo>
                      <a:pt x="1737" y="181"/>
                    </a:lnTo>
                    <a:lnTo>
                      <a:pt x="1757" y="231"/>
                    </a:lnTo>
                    <a:lnTo>
                      <a:pt x="1774" y="283"/>
                    </a:lnTo>
                    <a:lnTo>
                      <a:pt x="1790" y="337"/>
                    </a:lnTo>
                    <a:lnTo>
                      <a:pt x="1805" y="392"/>
                    </a:lnTo>
                    <a:lnTo>
                      <a:pt x="1818" y="449"/>
                    </a:lnTo>
                    <a:lnTo>
                      <a:pt x="1830" y="508"/>
                    </a:lnTo>
                    <a:lnTo>
                      <a:pt x="1841" y="568"/>
                    </a:lnTo>
                    <a:lnTo>
                      <a:pt x="1851" y="629"/>
                    </a:lnTo>
                    <a:lnTo>
                      <a:pt x="1859" y="692"/>
                    </a:lnTo>
                    <a:lnTo>
                      <a:pt x="1865" y="757"/>
                    </a:lnTo>
                    <a:lnTo>
                      <a:pt x="1870" y="823"/>
                    </a:lnTo>
                    <a:lnTo>
                      <a:pt x="1873" y="889"/>
                    </a:lnTo>
                    <a:lnTo>
                      <a:pt x="1874" y="957"/>
                    </a:lnTo>
                    <a:lnTo>
                      <a:pt x="1874" y="1026"/>
                    </a:lnTo>
                    <a:lnTo>
                      <a:pt x="1871" y="1096"/>
                    </a:lnTo>
                    <a:lnTo>
                      <a:pt x="1867" y="1168"/>
                    </a:lnTo>
                    <a:lnTo>
                      <a:pt x="1861" y="1240"/>
                    </a:lnTo>
                    <a:lnTo>
                      <a:pt x="1853" y="1313"/>
                    </a:lnTo>
                    <a:lnTo>
                      <a:pt x="1843" y="1386"/>
                    </a:lnTo>
                    <a:lnTo>
                      <a:pt x="1830" y="1461"/>
                    </a:lnTo>
                    <a:lnTo>
                      <a:pt x="1816" y="1536"/>
                    </a:lnTo>
                    <a:lnTo>
                      <a:pt x="1800" y="1612"/>
                    </a:lnTo>
                    <a:lnTo>
                      <a:pt x="1781" y="1689"/>
                    </a:lnTo>
                    <a:lnTo>
                      <a:pt x="1761" y="1767"/>
                    </a:lnTo>
                    <a:lnTo>
                      <a:pt x="1737" y="1845"/>
                    </a:lnTo>
                    <a:lnTo>
                      <a:pt x="1711" y="1923"/>
                    </a:lnTo>
                    <a:lnTo>
                      <a:pt x="1684" y="2002"/>
                    </a:lnTo>
                    <a:lnTo>
                      <a:pt x="1652" y="2081"/>
                    </a:lnTo>
                    <a:lnTo>
                      <a:pt x="1558" y="2081"/>
                    </a:lnTo>
                    <a:lnTo>
                      <a:pt x="1463" y="2081"/>
                    </a:lnTo>
                    <a:lnTo>
                      <a:pt x="1368" y="2081"/>
                    </a:lnTo>
                    <a:lnTo>
                      <a:pt x="1274" y="2081"/>
                    </a:lnTo>
                    <a:lnTo>
                      <a:pt x="1179" y="2081"/>
                    </a:lnTo>
                    <a:lnTo>
                      <a:pt x="1085" y="2080"/>
                    </a:lnTo>
                    <a:lnTo>
                      <a:pt x="990" y="2080"/>
                    </a:lnTo>
                    <a:lnTo>
                      <a:pt x="896" y="2080"/>
                    </a:lnTo>
                    <a:lnTo>
                      <a:pt x="801" y="2080"/>
                    </a:lnTo>
                    <a:lnTo>
                      <a:pt x="706" y="2080"/>
                    </a:lnTo>
                    <a:lnTo>
                      <a:pt x="612" y="2080"/>
                    </a:lnTo>
                    <a:lnTo>
                      <a:pt x="516" y="2080"/>
                    </a:lnTo>
                    <a:lnTo>
                      <a:pt x="422" y="2080"/>
                    </a:lnTo>
                    <a:lnTo>
                      <a:pt x="327" y="2080"/>
                    </a:lnTo>
                    <a:lnTo>
                      <a:pt x="233" y="2080"/>
                    </a:lnTo>
                    <a:lnTo>
                      <a:pt x="138" y="2080"/>
                    </a:lnTo>
                    <a:lnTo>
                      <a:pt x="119" y="2002"/>
                    </a:lnTo>
                    <a:lnTo>
                      <a:pt x="102" y="1924"/>
                    </a:lnTo>
                    <a:lnTo>
                      <a:pt x="86" y="1847"/>
                    </a:lnTo>
                    <a:lnTo>
                      <a:pt x="71" y="1772"/>
                    </a:lnTo>
                    <a:lnTo>
                      <a:pt x="58" y="1698"/>
                    </a:lnTo>
                    <a:lnTo>
                      <a:pt x="46" y="1624"/>
                    </a:lnTo>
                    <a:lnTo>
                      <a:pt x="36" y="1552"/>
                    </a:lnTo>
                    <a:lnTo>
                      <a:pt x="27" y="1481"/>
                    </a:lnTo>
                    <a:lnTo>
                      <a:pt x="20" y="1411"/>
                    </a:lnTo>
                    <a:lnTo>
                      <a:pt x="13" y="1341"/>
                    </a:lnTo>
                    <a:lnTo>
                      <a:pt x="8" y="1272"/>
                    </a:lnTo>
                    <a:lnTo>
                      <a:pt x="5" y="1204"/>
                    </a:lnTo>
                    <a:lnTo>
                      <a:pt x="2" y="1137"/>
                    </a:lnTo>
                    <a:lnTo>
                      <a:pt x="0" y="1072"/>
                    </a:lnTo>
                    <a:lnTo>
                      <a:pt x="0" y="1006"/>
                    </a:lnTo>
                    <a:lnTo>
                      <a:pt x="1" y="942"/>
                    </a:lnTo>
                    <a:lnTo>
                      <a:pt x="3" y="878"/>
                    </a:lnTo>
                    <a:lnTo>
                      <a:pt x="5" y="816"/>
                    </a:lnTo>
                    <a:lnTo>
                      <a:pt x="9" y="753"/>
                    </a:lnTo>
                    <a:lnTo>
                      <a:pt x="14" y="691"/>
                    </a:lnTo>
                    <a:lnTo>
                      <a:pt x="20" y="630"/>
                    </a:lnTo>
                    <a:lnTo>
                      <a:pt x="27" y="571"/>
                    </a:lnTo>
                    <a:lnTo>
                      <a:pt x="34" y="511"/>
                    </a:lnTo>
                    <a:lnTo>
                      <a:pt x="43" y="452"/>
                    </a:lnTo>
                    <a:lnTo>
                      <a:pt x="52" y="393"/>
                    </a:lnTo>
                    <a:lnTo>
                      <a:pt x="62" y="336"/>
                    </a:lnTo>
                    <a:lnTo>
                      <a:pt x="73" y="278"/>
                    </a:lnTo>
                    <a:lnTo>
                      <a:pt x="85" y="221"/>
                    </a:lnTo>
                    <a:lnTo>
                      <a:pt x="97" y="166"/>
                    </a:lnTo>
                    <a:lnTo>
                      <a:pt x="110" y="110"/>
                    </a:lnTo>
                    <a:lnTo>
                      <a:pt x="124" y="54"/>
                    </a:lnTo>
                    <a:lnTo>
                      <a:pt x="138" y="0"/>
                    </a:lnTo>
                    <a:close/>
                  </a:path>
                </a:pathLst>
              </a:custGeom>
              <a:solidFill>
                <a:srgbClr val="83A7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25" name="任意多边形 1183124"/>
              <p:cNvSpPr/>
              <p:nvPr/>
            </p:nvSpPr>
            <p:spPr>
              <a:xfrm>
                <a:off x="2046" y="956"/>
                <a:ext cx="89" cy="91"/>
              </a:xfrm>
              <a:custGeom>
                <a:rect l="l" t="t" r="r" b="b"/>
                <a:pathLst>
                  <a:path w="1520" h="1540">
                    <a:moveTo>
                      <a:pt x="112" y="0"/>
                    </a:moveTo>
                    <a:lnTo>
                      <a:pt x="189" y="0"/>
                    </a:lnTo>
                    <a:lnTo>
                      <a:pt x="266" y="0"/>
                    </a:lnTo>
                    <a:lnTo>
                      <a:pt x="342" y="0"/>
                    </a:lnTo>
                    <a:lnTo>
                      <a:pt x="419" y="0"/>
                    </a:lnTo>
                    <a:lnTo>
                      <a:pt x="495" y="0"/>
                    </a:lnTo>
                    <a:lnTo>
                      <a:pt x="572" y="0"/>
                    </a:lnTo>
                    <a:lnTo>
                      <a:pt x="649" y="0"/>
                    </a:lnTo>
                    <a:lnTo>
                      <a:pt x="726" y="0"/>
                    </a:lnTo>
                    <a:lnTo>
                      <a:pt x="803" y="0"/>
                    </a:lnTo>
                    <a:lnTo>
                      <a:pt x="880" y="0"/>
                    </a:lnTo>
                    <a:lnTo>
                      <a:pt x="956" y="0"/>
                    </a:lnTo>
                    <a:lnTo>
                      <a:pt x="1033" y="0"/>
                    </a:lnTo>
                    <a:lnTo>
                      <a:pt x="1110" y="0"/>
                    </a:lnTo>
                    <a:lnTo>
                      <a:pt x="1187" y="0"/>
                    </a:lnTo>
                    <a:lnTo>
                      <a:pt x="1264" y="0"/>
                    </a:lnTo>
                    <a:lnTo>
                      <a:pt x="1341" y="0"/>
                    </a:lnTo>
                    <a:lnTo>
                      <a:pt x="1359" y="31"/>
                    </a:lnTo>
                    <a:lnTo>
                      <a:pt x="1377" y="65"/>
                    </a:lnTo>
                    <a:lnTo>
                      <a:pt x="1393" y="99"/>
                    </a:lnTo>
                    <a:lnTo>
                      <a:pt x="1410" y="135"/>
                    </a:lnTo>
                    <a:lnTo>
                      <a:pt x="1425" y="171"/>
                    </a:lnTo>
                    <a:lnTo>
                      <a:pt x="1439" y="209"/>
                    </a:lnTo>
                    <a:lnTo>
                      <a:pt x="1452" y="250"/>
                    </a:lnTo>
                    <a:lnTo>
                      <a:pt x="1464" y="290"/>
                    </a:lnTo>
                    <a:lnTo>
                      <a:pt x="1475" y="333"/>
                    </a:lnTo>
                    <a:lnTo>
                      <a:pt x="1485" y="376"/>
                    </a:lnTo>
                    <a:lnTo>
                      <a:pt x="1494" y="421"/>
                    </a:lnTo>
                    <a:lnTo>
                      <a:pt x="1502" y="466"/>
                    </a:lnTo>
                    <a:lnTo>
                      <a:pt x="1508" y="512"/>
                    </a:lnTo>
                    <a:lnTo>
                      <a:pt x="1513" y="560"/>
                    </a:lnTo>
                    <a:lnTo>
                      <a:pt x="1517" y="608"/>
                    </a:lnTo>
                    <a:lnTo>
                      <a:pt x="1519" y="658"/>
                    </a:lnTo>
                    <a:lnTo>
                      <a:pt x="1520" y="709"/>
                    </a:lnTo>
                    <a:lnTo>
                      <a:pt x="1520" y="759"/>
                    </a:lnTo>
                    <a:lnTo>
                      <a:pt x="1518" y="812"/>
                    </a:lnTo>
                    <a:lnTo>
                      <a:pt x="1515" y="864"/>
                    </a:lnTo>
                    <a:lnTo>
                      <a:pt x="1510" y="917"/>
                    </a:lnTo>
                    <a:lnTo>
                      <a:pt x="1504" y="972"/>
                    </a:lnTo>
                    <a:lnTo>
                      <a:pt x="1495" y="1026"/>
                    </a:lnTo>
                    <a:lnTo>
                      <a:pt x="1485" y="1081"/>
                    </a:lnTo>
                    <a:lnTo>
                      <a:pt x="1473" y="1138"/>
                    </a:lnTo>
                    <a:lnTo>
                      <a:pt x="1460" y="1193"/>
                    </a:lnTo>
                    <a:lnTo>
                      <a:pt x="1445" y="1250"/>
                    </a:lnTo>
                    <a:lnTo>
                      <a:pt x="1428" y="1308"/>
                    </a:lnTo>
                    <a:lnTo>
                      <a:pt x="1409" y="1365"/>
                    </a:lnTo>
                    <a:lnTo>
                      <a:pt x="1388" y="1423"/>
                    </a:lnTo>
                    <a:lnTo>
                      <a:pt x="1365" y="1481"/>
                    </a:lnTo>
                    <a:lnTo>
                      <a:pt x="1341" y="1540"/>
                    </a:lnTo>
                    <a:lnTo>
                      <a:pt x="1264" y="1540"/>
                    </a:lnTo>
                    <a:lnTo>
                      <a:pt x="1187" y="1540"/>
                    </a:lnTo>
                    <a:lnTo>
                      <a:pt x="1110" y="1540"/>
                    </a:lnTo>
                    <a:lnTo>
                      <a:pt x="1033" y="1540"/>
                    </a:lnTo>
                    <a:lnTo>
                      <a:pt x="956" y="1540"/>
                    </a:lnTo>
                    <a:lnTo>
                      <a:pt x="880" y="1540"/>
                    </a:lnTo>
                    <a:lnTo>
                      <a:pt x="803" y="1540"/>
                    </a:lnTo>
                    <a:lnTo>
                      <a:pt x="726" y="1540"/>
                    </a:lnTo>
                    <a:lnTo>
                      <a:pt x="649" y="1540"/>
                    </a:lnTo>
                    <a:lnTo>
                      <a:pt x="572" y="1540"/>
                    </a:lnTo>
                    <a:lnTo>
                      <a:pt x="495" y="1540"/>
                    </a:lnTo>
                    <a:lnTo>
                      <a:pt x="419" y="1540"/>
                    </a:lnTo>
                    <a:lnTo>
                      <a:pt x="342" y="1540"/>
                    </a:lnTo>
                    <a:lnTo>
                      <a:pt x="266" y="1540"/>
                    </a:lnTo>
                    <a:lnTo>
                      <a:pt x="189" y="1540"/>
                    </a:lnTo>
                    <a:lnTo>
                      <a:pt x="112" y="1540"/>
                    </a:lnTo>
                    <a:lnTo>
                      <a:pt x="97" y="1482"/>
                    </a:lnTo>
                    <a:lnTo>
                      <a:pt x="83" y="1424"/>
                    </a:lnTo>
                    <a:lnTo>
                      <a:pt x="69" y="1368"/>
                    </a:lnTo>
                    <a:lnTo>
                      <a:pt x="57" y="1312"/>
                    </a:lnTo>
                    <a:lnTo>
                      <a:pt x="47" y="1257"/>
                    </a:lnTo>
                    <a:lnTo>
                      <a:pt x="37" y="1203"/>
                    </a:lnTo>
                    <a:lnTo>
                      <a:pt x="29" y="1149"/>
                    </a:lnTo>
                    <a:lnTo>
                      <a:pt x="22" y="1096"/>
                    </a:lnTo>
                    <a:lnTo>
                      <a:pt x="16" y="1044"/>
                    </a:lnTo>
                    <a:lnTo>
                      <a:pt x="11" y="993"/>
                    </a:lnTo>
                    <a:lnTo>
                      <a:pt x="7" y="941"/>
                    </a:lnTo>
                    <a:lnTo>
                      <a:pt x="3" y="892"/>
                    </a:lnTo>
                    <a:lnTo>
                      <a:pt x="1" y="842"/>
                    </a:lnTo>
                    <a:lnTo>
                      <a:pt x="0" y="794"/>
                    </a:lnTo>
                    <a:lnTo>
                      <a:pt x="0" y="745"/>
                    </a:lnTo>
                    <a:lnTo>
                      <a:pt x="0" y="697"/>
                    </a:lnTo>
                    <a:lnTo>
                      <a:pt x="2" y="650"/>
                    </a:lnTo>
                    <a:lnTo>
                      <a:pt x="4" y="603"/>
                    </a:lnTo>
                    <a:lnTo>
                      <a:pt x="7" y="558"/>
                    </a:lnTo>
                    <a:lnTo>
                      <a:pt x="11" y="512"/>
                    </a:lnTo>
                    <a:lnTo>
                      <a:pt x="16" y="467"/>
                    </a:lnTo>
                    <a:lnTo>
                      <a:pt x="21" y="422"/>
                    </a:lnTo>
                    <a:lnTo>
                      <a:pt x="27" y="378"/>
                    </a:lnTo>
                    <a:lnTo>
                      <a:pt x="34" y="335"/>
                    </a:lnTo>
                    <a:lnTo>
                      <a:pt x="42" y="291"/>
                    </a:lnTo>
                    <a:lnTo>
                      <a:pt x="50" y="249"/>
                    </a:lnTo>
                    <a:lnTo>
                      <a:pt x="59" y="206"/>
                    </a:lnTo>
                    <a:lnTo>
                      <a:pt x="68" y="164"/>
                    </a:lnTo>
                    <a:lnTo>
                      <a:pt x="78" y="122"/>
                    </a:lnTo>
                    <a:lnTo>
                      <a:pt x="89" y="82"/>
                    </a:lnTo>
                    <a:lnTo>
                      <a:pt x="100" y="40"/>
                    </a:lnTo>
                    <a:lnTo>
                      <a:pt x="112" y="0"/>
                    </a:lnTo>
                    <a:close/>
                  </a:path>
                </a:pathLst>
              </a:custGeom>
              <a:solidFill>
                <a:srgbClr val="00426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26" name="任意多边形 1183125"/>
              <p:cNvSpPr/>
              <p:nvPr/>
            </p:nvSpPr>
            <p:spPr>
              <a:xfrm>
                <a:off x="1978" y="1074"/>
                <a:ext cx="162" cy="32"/>
              </a:xfrm>
              <a:custGeom>
                <a:rect l="l" t="t" r="r" b="b"/>
                <a:pathLst>
                  <a:path w="2752" h="529">
                    <a:moveTo>
                      <a:pt x="2752" y="7"/>
                    </a:moveTo>
                    <a:lnTo>
                      <a:pt x="599" y="0"/>
                    </a:lnTo>
                    <a:lnTo>
                      <a:pt x="0" y="455"/>
                    </a:lnTo>
                    <a:lnTo>
                      <a:pt x="0" y="529"/>
                    </a:lnTo>
                    <a:lnTo>
                      <a:pt x="1832" y="529"/>
                    </a:lnTo>
                    <a:lnTo>
                      <a:pt x="2629" y="358"/>
                    </a:lnTo>
                    <a:lnTo>
                      <a:pt x="2752" y="7"/>
                    </a:lnTo>
                    <a:close/>
                  </a:path>
                </a:pathLst>
              </a:custGeom>
              <a:solidFill>
                <a:srgbClr val="83A7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27" name="任意多边形 1183126"/>
              <p:cNvSpPr/>
              <p:nvPr/>
            </p:nvSpPr>
            <p:spPr>
              <a:xfrm>
                <a:off x="1978" y="1075"/>
                <a:ext cx="162" cy="31"/>
              </a:xfrm>
              <a:custGeom>
                <a:rect l="l" t="t" r="r" b="b"/>
                <a:pathLst>
                  <a:path w="2752" h="536">
                    <a:moveTo>
                      <a:pt x="0" y="448"/>
                    </a:moveTo>
                    <a:lnTo>
                      <a:pt x="1828" y="460"/>
                    </a:lnTo>
                    <a:lnTo>
                      <a:pt x="2649" y="259"/>
                    </a:lnTo>
                    <a:lnTo>
                      <a:pt x="2752" y="0"/>
                    </a:lnTo>
                    <a:lnTo>
                      <a:pt x="2660" y="346"/>
                    </a:lnTo>
                    <a:lnTo>
                      <a:pt x="1846" y="536"/>
                    </a:lnTo>
                    <a:lnTo>
                      <a:pt x="0" y="536"/>
                    </a:lnTo>
                    <a:lnTo>
                      <a:pt x="0" y="448"/>
                    </a:lnTo>
                    <a:close/>
                  </a:path>
                </a:pathLst>
              </a:custGeom>
              <a:solidFill>
                <a:srgbClr val="ADCA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183128" name="直接连接符 1183127"/>
            <p:cNvSpPr/>
            <p:nvPr/>
          </p:nvSpPr>
          <p:spPr>
            <a:xfrm flipV="1">
              <a:off x="4881" y="2064"/>
              <a:ext cx="77" cy="151"/>
            </a:xfrm>
            <a:prstGeom prst="line">
              <a:avLst/>
            </a:prstGeom>
            <a:ln w="1905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nvGrpSpPr>
            <p:cNvPr id="1183129" name="组合 1183128"/>
            <p:cNvGrpSpPr/>
            <p:nvPr/>
          </p:nvGrpSpPr>
          <p:grpSpPr>
            <a:xfrm>
              <a:off x="4914" y="1946"/>
              <a:ext cx="136" cy="118"/>
              <a:chOff x="2216" y="2230"/>
              <a:chExt cx="513" cy="410"/>
            </a:xfrm>
          </p:grpSpPr>
          <p:sp>
            <p:nvSpPr>
              <p:cNvPr id="1183130" name="任意多边形 1183129"/>
              <p:cNvSpPr/>
              <p:nvPr/>
            </p:nvSpPr>
            <p:spPr>
              <a:xfrm>
                <a:off x="2579" y="2286"/>
                <a:ext cx="150" cy="354"/>
              </a:xfrm>
              <a:custGeom>
                <a:rect l="l" t="t" r="r" b="b"/>
                <a:pathLst>
                  <a:path w="76" h="179">
                    <a:moveTo>
                      <a:pt x="75" y="6"/>
                    </a:moveTo>
                    <a:cubicBezTo>
                      <a:pt x="72" y="0"/>
                      <a:pt x="5" y="41"/>
                      <a:pt x="5" y="41"/>
                    </a:cubicBezTo>
                    <a:cubicBezTo>
                      <a:pt x="0" y="175"/>
                      <a:pt x="0" y="175"/>
                      <a:pt x="0" y="175"/>
                    </a:cubicBezTo>
                    <a:cubicBezTo>
                      <a:pt x="0" y="175"/>
                      <a:pt x="1" y="179"/>
                      <a:pt x="10" y="171"/>
                    </a:cubicBezTo>
                    <a:cubicBezTo>
                      <a:pt x="17" y="164"/>
                      <a:pt x="63" y="127"/>
                      <a:pt x="72" y="117"/>
                    </a:cubicBezTo>
                    <a:cubicBezTo>
                      <a:pt x="76" y="114"/>
                      <a:pt x="76" y="111"/>
                      <a:pt x="76" y="103"/>
                    </a:cubicBezTo>
                    <a:cubicBezTo>
                      <a:pt x="76" y="16"/>
                      <a:pt x="76" y="16"/>
                      <a:pt x="76" y="16"/>
                    </a:cubicBezTo>
                    <a:cubicBezTo>
                      <a:pt x="76" y="7"/>
                      <a:pt x="76" y="6"/>
                      <a:pt x="75" y="6"/>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31" name="任意多边形 1183130"/>
              <p:cNvSpPr/>
              <p:nvPr/>
            </p:nvSpPr>
            <p:spPr>
              <a:xfrm>
                <a:off x="2216" y="2230"/>
                <a:ext cx="507" cy="143"/>
              </a:xfrm>
              <a:custGeom>
                <a:rect l="l" t="t" r="r" b="b"/>
                <a:pathLst>
                  <a:path w="256" h="72">
                    <a:moveTo>
                      <a:pt x="256" y="31"/>
                    </a:moveTo>
                    <a:cubicBezTo>
                      <a:pt x="189" y="72"/>
                      <a:pt x="189" y="72"/>
                      <a:pt x="189" y="72"/>
                    </a:cubicBezTo>
                    <a:cubicBezTo>
                      <a:pt x="77" y="53"/>
                      <a:pt x="16" y="41"/>
                      <a:pt x="7" y="39"/>
                    </a:cubicBezTo>
                    <a:cubicBezTo>
                      <a:pt x="2" y="38"/>
                      <a:pt x="1" y="44"/>
                      <a:pt x="1" y="44"/>
                    </a:cubicBezTo>
                    <a:cubicBezTo>
                      <a:pt x="1" y="44"/>
                      <a:pt x="0" y="39"/>
                      <a:pt x="4" y="36"/>
                    </a:cubicBezTo>
                    <a:cubicBezTo>
                      <a:pt x="7" y="34"/>
                      <a:pt x="64" y="6"/>
                      <a:pt x="72" y="1"/>
                    </a:cubicBezTo>
                    <a:cubicBezTo>
                      <a:pt x="75" y="0"/>
                      <a:pt x="76" y="0"/>
                      <a:pt x="76" y="0"/>
                    </a:cubicBezTo>
                    <a:cubicBezTo>
                      <a:pt x="76" y="0"/>
                      <a:pt x="246" y="28"/>
                      <a:pt x="248" y="29"/>
                    </a:cubicBezTo>
                    <a:cubicBezTo>
                      <a:pt x="255" y="30"/>
                      <a:pt x="256" y="31"/>
                      <a:pt x="256" y="31"/>
                    </a:cubicBezTo>
                    <a:close/>
                  </a:path>
                </a:pathLst>
              </a:custGeom>
              <a:solidFill>
                <a:srgbClr val="44648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32" name="任意多边形 1183131"/>
              <p:cNvSpPr/>
              <p:nvPr/>
            </p:nvSpPr>
            <p:spPr>
              <a:xfrm>
                <a:off x="2573" y="2290"/>
                <a:ext cx="156" cy="99"/>
              </a:xfrm>
              <a:custGeom>
                <a:rect l="l" t="t" r="r" b="b"/>
                <a:pathLst>
                  <a:path w="79" h="50">
                    <a:moveTo>
                      <a:pt x="0" y="41"/>
                    </a:moveTo>
                    <a:cubicBezTo>
                      <a:pt x="0" y="41"/>
                      <a:pt x="71" y="1"/>
                      <a:pt x="74" y="0"/>
                    </a:cubicBezTo>
                    <a:cubicBezTo>
                      <a:pt x="78" y="1"/>
                      <a:pt x="79" y="3"/>
                      <a:pt x="79" y="6"/>
                    </a:cubicBezTo>
                    <a:cubicBezTo>
                      <a:pt x="7" y="50"/>
                      <a:pt x="7" y="50"/>
                      <a:pt x="7" y="50"/>
                    </a:cubicBezTo>
                    <a:lnTo>
                      <a:pt x="0" y="41"/>
                    </a:ln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33" name="任意多边形 1183132"/>
              <p:cNvSpPr/>
              <p:nvPr/>
            </p:nvSpPr>
            <p:spPr>
              <a:xfrm>
                <a:off x="2216" y="2305"/>
                <a:ext cx="377" cy="333"/>
              </a:xfrm>
              <a:custGeom>
                <a:rect l="l" t="t" r="r" b="b"/>
                <a:pathLst>
                  <a:path w="190" h="168">
                    <a:moveTo>
                      <a:pt x="184" y="32"/>
                    </a:moveTo>
                    <a:cubicBezTo>
                      <a:pt x="77" y="14"/>
                      <a:pt x="16" y="3"/>
                      <a:pt x="7" y="1"/>
                    </a:cubicBezTo>
                    <a:cubicBezTo>
                      <a:pt x="0" y="0"/>
                      <a:pt x="0" y="5"/>
                      <a:pt x="0" y="5"/>
                    </a:cubicBezTo>
                    <a:cubicBezTo>
                      <a:pt x="0" y="5"/>
                      <a:pt x="0" y="104"/>
                      <a:pt x="0" y="115"/>
                    </a:cubicBezTo>
                    <a:cubicBezTo>
                      <a:pt x="0" y="126"/>
                      <a:pt x="2" y="127"/>
                      <a:pt x="7" y="129"/>
                    </a:cubicBezTo>
                    <a:cubicBezTo>
                      <a:pt x="10" y="129"/>
                      <a:pt x="145" y="158"/>
                      <a:pt x="178" y="165"/>
                    </a:cubicBezTo>
                    <a:cubicBezTo>
                      <a:pt x="190" y="168"/>
                      <a:pt x="189" y="161"/>
                      <a:pt x="189" y="158"/>
                    </a:cubicBezTo>
                    <a:cubicBezTo>
                      <a:pt x="189" y="158"/>
                      <a:pt x="189" y="48"/>
                      <a:pt x="189" y="41"/>
                    </a:cubicBezTo>
                    <a:cubicBezTo>
                      <a:pt x="189" y="37"/>
                      <a:pt x="186" y="33"/>
                      <a:pt x="184" y="32"/>
                    </a:cubicBezTo>
                    <a:close/>
                  </a:path>
                </a:pathLst>
              </a:custGeom>
              <a:solidFill>
                <a:srgbClr val="8AA5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34" name="任意多边形 1183133"/>
              <p:cNvSpPr/>
              <p:nvPr/>
            </p:nvSpPr>
            <p:spPr>
              <a:xfrm>
                <a:off x="2228" y="2317"/>
                <a:ext cx="351" cy="306"/>
              </a:xfrm>
              <a:custGeom>
                <a:rect l="l" t="t" r="r" b="b"/>
                <a:pathLst>
                  <a:path w="177" h="154">
                    <a:moveTo>
                      <a:pt x="171" y="31"/>
                    </a:moveTo>
                    <a:cubicBezTo>
                      <a:pt x="71" y="13"/>
                      <a:pt x="15" y="3"/>
                      <a:pt x="6" y="1"/>
                    </a:cubicBezTo>
                    <a:cubicBezTo>
                      <a:pt x="0" y="0"/>
                      <a:pt x="0" y="5"/>
                      <a:pt x="0" y="5"/>
                    </a:cubicBezTo>
                    <a:cubicBezTo>
                      <a:pt x="0" y="5"/>
                      <a:pt x="0" y="93"/>
                      <a:pt x="0" y="104"/>
                    </a:cubicBezTo>
                    <a:cubicBezTo>
                      <a:pt x="0" y="114"/>
                      <a:pt x="2" y="115"/>
                      <a:pt x="6" y="116"/>
                    </a:cubicBezTo>
                    <a:cubicBezTo>
                      <a:pt x="9" y="117"/>
                      <a:pt x="135" y="144"/>
                      <a:pt x="166" y="151"/>
                    </a:cubicBezTo>
                    <a:cubicBezTo>
                      <a:pt x="177" y="154"/>
                      <a:pt x="175" y="146"/>
                      <a:pt x="176" y="143"/>
                    </a:cubicBezTo>
                    <a:cubicBezTo>
                      <a:pt x="176" y="143"/>
                      <a:pt x="175" y="45"/>
                      <a:pt x="175" y="39"/>
                    </a:cubicBezTo>
                    <a:cubicBezTo>
                      <a:pt x="175" y="35"/>
                      <a:pt x="175" y="31"/>
                      <a:pt x="171" y="31"/>
                    </a:cubicBez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35" name="任意多边形 1183134"/>
              <p:cNvSpPr>
                <a:spLocks noEditPoints="1"/>
              </p:cNvSpPr>
              <p:nvPr/>
            </p:nvSpPr>
            <p:spPr>
              <a:xfrm>
                <a:off x="2226" y="2317"/>
                <a:ext cx="353" cy="302"/>
              </a:xfrm>
              <a:custGeom>
                <a:rect l="l" t="t" r="r" b="b"/>
                <a:pathLst>
                  <a:path w="178" h="152">
                    <a:moveTo>
                      <a:pt x="2" y="2"/>
                    </a:moveTo>
                    <a:cubicBezTo>
                      <a:pt x="1" y="3"/>
                      <a:pt x="0" y="5"/>
                      <a:pt x="0" y="5"/>
                    </a:cubicBezTo>
                    <a:cubicBezTo>
                      <a:pt x="0" y="5"/>
                      <a:pt x="0" y="104"/>
                      <a:pt x="0" y="104"/>
                    </a:cubicBezTo>
                    <a:cubicBezTo>
                      <a:pt x="0" y="114"/>
                      <a:pt x="2" y="115"/>
                      <a:pt x="7" y="117"/>
                    </a:cubicBezTo>
                    <a:cubicBezTo>
                      <a:pt x="8" y="117"/>
                      <a:pt x="31" y="122"/>
                      <a:pt x="69" y="130"/>
                    </a:cubicBezTo>
                    <a:cubicBezTo>
                      <a:pt x="167" y="151"/>
                      <a:pt x="167" y="151"/>
                      <a:pt x="167" y="151"/>
                    </a:cubicBezTo>
                    <a:cubicBezTo>
                      <a:pt x="169" y="152"/>
                      <a:pt x="173" y="152"/>
                      <a:pt x="174" y="151"/>
                    </a:cubicBezTo>
                    <a:cubicBezTo>
                      <a:pt x="178" y="149"/>
                      <a:pt x="177" y="144"/>
                      <a:pt x="177" y="143"/>
                    </a:cubicBezTo>
                    <a:cubicBezTo>
                      <a:pt x="177" y="143"/>
                      <a:pt x="177" y="39"/>
                      <a:pt x="177" y="39"/>
                    </a:cubicBezTo>
                    <a:cubicBezTo>
                      <a:pt x="177" y="35"/>
                      <a:pt x="176" y="31"/>
                      <a:pt x="172" y="30"/>
                    </a:cubicBezTo>
                    <a:cubicBezTo>
                      <a:pt x="172" y="30"/>
                      <a:pt x="172" y="30"/>
                      <a:pt x="172" y="30"/>
                    </a:cubicBezTo>
                    <a:cubicBezTo>
                      <a:pt x="8" y="1"/>
                      <a:pt x="8" y="1"/>
                      <a:pt x="8" y="1"/>
                    </a:cubicBezTo>
                    <a:cubicBezTo>
                      <a:pt x="5" y="0"/>
                      <a:pt x="4" y="1"/>
                      <a:pt x="2" y="2"/>
                    </a:cubicBezTo>
                    <a:close/>
                    <a:moveTo>
                      <a:pt x="167" y="150"/>
                    </a:moveTo>
                    <a:cubicBezTo>
                      <a:pt x="167" y="150"/>
                      <a:pt x="69" y="129"/>
                      <a:pt x="69" y="129"/>
                    </a:cubicBezTo>
                    <a:cubicBezTo>
                      <a:pt x="37" y="122"/>
                      <a:pt x="9" y="116"/>
                      <a:pt x="8" y="115"/>
                    </a:cubicBezTo>
                    <a:cubicBezTo>
                      <a:pt x="3" y="114"/>
                      <a:pt x="2" y="113"/>
                      <a:pt x="2" y="104"/>
                    </a:cubicBezTo>
                    <a:cubicBezTo>
                      <a:pt x="2" y="5"/>
                      <a:pt x="2" y="5"/>
                      <a:pt x="2" y="5"/>
                    </a:cubicBezTo>
                    <a:cubicBezTo>
                      <a:pt x="2" y="5"/>
                      <a:pt x="2" y="4"/>
                      <a:pt x="3" y="3"/>
                    </a:cubicBezTo>
                    <a:cubicBezTo>
                      <a:pt x="4" y="2"/>
                      <a:pt x="5" y="2"/>
                      <a:pt x="7" y="2"/>
                    </a:cubicBezTo>
                    <a:cubicBezTo>
                      <a:pt x="172" y="31"/>
                      <a:pt x="172" y="31"/>
                      <a:pt x="172" y="31"/>
                    </a:cubicBezTo>
                    <a:cubicBezTo>
                      <a:pt x="175" y="32"/>
                      <a:pt x="176" y="34"/>
                      <a:pt x="176" y="39"/>
                    </a:cubicBezTo>
                    <a:cubicBezTo>
                      <a:pt x="176" y="143"/>
                      <a:pt x="176" y="143"/>
                      <a:pt x="176" y="143"/>
                    </a:cubicBezTo>
                    <a:cubicBezTo>
                      <a:pt x="176" y="143"/>
                      <a:pt x="176" y="148"/>
                      <a:pt x="174" y="150"/>
                    </a:cubicBezTo>
                    <a:cubicBezTo>
                      <a:pt x="172" y="151"/>
                      <a:pt x="169" y="151"/>
                      <a:pt x="167" y="150"/>
                    </a:cubicBezTo>
                    <a:close/>
                  </a:path>
                </a:pathLst>
              </a:custGeom>
              <a:solidFill>
                <a:srgbClr val="2B4F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36" name="任意多边形 1183135"/>
              <p:cNvSpPr>
                <a:spLocks noEditPoints="1"/>
              </p:cNvSpPr>
              <p:nvPr/>
            </p:nvSpPr>
            <p:spPr>
              <a:xfrm>
                <a:off x="2307" y="2254"/>
                <a:ext cx="325" cy="91"/>
              </a:xfrm>
              <a:custGeom>
                <a:rect l="l" t="t" r="r" b="b"/>
                <a:pathLst>
                  <a:path w="325" h="91">
                    <a:moveTo>
                      <a:pt x="282" y="51"/>
                    </a:moveTo>
                    <a:lnTo>
                      <a:pt x="325" y="32"/>
                    </a:lnTo>
                    <a:lnTo>
                      <a:pt x="276" y="24"/>
                    </a:lnTo>
                    <a:lnTo>
                      <a:pt x="262" y="30"/>
                    </a:lnTo>
                    <a:lnTo>
                      <a:pt x="171" y="14"/>
                    </a:lnTo>
                    <a:lnTo>
                      <a:pt x="185" y="8"/>
                    </a:lnTo>
                    <a:lnTo>
                      <a:pt x="135" y="0"/>
                    </a:lnTo>
                    <a:lnTo>
                      <a:pt x="89" y="20"/>
                    </a:lnTo>
                    <a:lnTo>
                      <a:pt x="127" y="26"/>
                    </a:lnTo>
                    <a:lnTo>
                      <a:pt x="149" y="44"/>
                    </a:lnTo>
                    <a:lnTo>
                      <a:pt x="84" y="46"/>
                    </a:lnTo>
                    <a:lnTo>
                      <a:pt x="44" y="40"/>
                    </a:lnTo>
                    <a:lnTo>
                      <a:pt x="0" y="59"/>
                    </a:lnTo>
                    <a:lnTo>
                      <a:pt x="50" y="67"/>
                    </a:lnTo>
                    <a:lnTo>
                      <a:pt x="66" y="61"/>
                    </a:lnTo>
                    <a:lnTo>
                      <a:pt x="157" y="75"/>
                    </a:lnTo>
                    <a:lnTo>
                      <a:pt x="141" y="83"/>
                    </a:lnTo>
                    <a:lnTo>
                      <a:pt x="193" y="91"/>
                    </a:lnTo>
                    <a:lnTo>
                      <a:pt x="236" y="71"/>
                    </a:lnTo>
                    <a:lnTo>
                      <a:pt x="194" y="65"/>
                    </a:lnTo>
                    <a:lnTo>
                      <a:pt x="175" y="48"/>
                    </a:lnTo>
                    <a:lnTo>
                      <a:pt x="242" y="44"/>
                    </a:lnTo>
                    <a:lnTo>
                      <a:pt x="282" y="51"/>
                    </a:lnTo>
                    <a:close/>
                    <a:moveTo>
                      <a:pt x="179" y="67"/>
                    </a:moveTo>
                    <a:lnTo>
                      <a:pt x="171" y="69"/>
                    </a:lnTo>
                    <a:lnTo>
                      <a:pt x="80" y="55"/>
                    </a:lnTo>
                    <a:lnTo>
                      <a:pt x="89" y="51"/>
                    </a:lnTo>
                    <a:lnTo>
                      <a:pt x="155" y="48"/>
                    </a:lnTo>
                    <a:lnTo>
                      <a:pt x="179" y="67"/>
                    </a:lnTo>
                    <a:close/>
                    <a:moveTo>
                      <a:pt x="147" y="26"/>
                    </a:moveTo>
                    <a:lnTo>
                      <a:pt x="157" y="20"/>
                    </a:lnTo>
                    <a:lnTo>
                      <a:pt x="248" y="36"/>
                    </a:lnTo>
                    <a:lnTo>
                      <a:pt x="238" y="40"/>
                    </a:lnTo>
                    <a:lnTo>
                      <a:pt x="169" y="42"/>
                    </a:lnTo>
                    <a:lnTo>
                      <a:pt x="147" y="26"/>
                    </a:ln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37" name="任意多边形 1183136"/>
              <p:cNvSpPr>
                <a:spLocks noEditPoints="1"/>
              </p:cNvSpPr>
              <p:nvPr/>
            </p:nvSpPr>
            <p:spPr>
              <a:xfrm>
                <a:off x="2301" y="2248"/>
                <a:ext cx="325" cy="91"/>
              </a:xfrm>
              <a:custGeom>
                <a:rect l="l" t="t" r="r" b="b"/>
                <a:pathLst>
                  <a:path w="325" h="91">
                    <a:moveTo>
                      <a:pt x="282" y="50"/>
                    </a:moveTo>
                    <a:lnTo>
                      <a:pt x="325" y="30"/>
                    </a:lnTo>
                    <a:lnTo>
                      <a:pt x="276" y="22"/>
                    </a:lnTo>
                    <a:lnTo>
                      <a:pt x="260" y="28"/>
                    </a:lnTo>
                    <a:lnTo>
                      <a:pt x="169" y="14"/>
                    </a:lnTo>
                    <a:lnTo>
                      <a:pt x="185" y="8"/>
                    </a:lnTo>
                    <a:lnTo>
                      <a:pt x="133" y="0"/>
                    </a:lnTo>
                    <a:lnTo>
                      <a:pt x="90" y="20"/>
                    </a:lnTo>
                    <a:lnTo>
                      <a:pt x="125" y="26"/>
                    </a:lnTo>
                    <a:lnTo>
                      <a:pt x="149" y="44"/>
                    </a:lnTo>
                    <a:lnTo>
                      <a:pt x="82" y="46"/>
                    </a:lnTo>
                    <a:lnTo>
                      <a:pt x="44" y="40"/>
                    </a:lnTo>
                    <a:lnTo>
                      <a:pt x="0" y="59"/>
                    </a:lnTo>
                    <a:lnTo>
                      <a:pt x="50" y="67"/>
                    </a:lnTo>
                    <a:lnTo>
                      <a:pt x="66" y="61"/>
                    </a:lnTo>
                    <a:lnTo>
                      <a:pt x="157" y="75"/>
                    </a:lnTo>
                    <a:lnTo>
                      <a:pt x="141" y="83"/>
                    </a:lnTo>
                    <a:lnTo>
                      <a:pt x="191" y="91"/>
                    </a:lnTo>
                    <a:lnTo>
                      <a:pt x="236" y="71"/>
                    </a:lnTo>
                    <a:lnTo>
                      <a:pt x="195" y="63"/>
                    </a:lnTo>
                    <a:lnTo>
                      <a:pt x="173" y="48"/>
                    </a:lnTo>
                    <a:lnTo>
                      <a:pt x="242" y="44"/>
                    </a:lnTo>
                    <a:lnTo>
                      <a:pt x="282" y="50"/>
                    </a:lnTo>
                    <a:close/>
                    <a:moveTo>
                      <a:pt x="177" y="65"/>
                    </a:moveTo>
                    <a:lnTo>
                      <a:pt x="171" y="69"/>
                    </a:lnTo>
                    <a:lnTo>
                      <a:pt x="78" y="55"/>
                    </a:lnTo>
                    <a:lnTo>
                      <a:pt x="88" y="50"/>
                    </a:lnTo>
                    <a:lnTo>
                      <a:pt x="155" y="48"/>
                    </a:lnTo>
                    <a:lnTo>
                      <a:pt x="177" y="65"/>
                    </a:lnTo>
                    <a:close/>
                    <a:moveTo>
                      <a:pt x="145" y="24"/>
                    </a:moveTo>
                    <a:lnTo>
                      <a:pt x="157" y="20"/>
                    </a:lnTo>
                    <a:lnTo>
                      <a:pt x="248" y="34"/>
                    </a:lnTo>
                    <a:lnTo>
                      <a:pt x="238" y="38"/>
                    </a:lnTo>
                    <a:lnTo>
                      <a:pt x="167" y="42"/>
                    </a:lnTo>
                    <a:lnTo>
                      <a:pt x="145"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38" name="任意多边形 1183137"/>
              <p:cNvSpPr>
                <a:spLocks noEditPoints="1"/>
              </p:cNvSpPr>
              <p:nvPr/>
            </p:nvSpPr>
            <p:spPr>
              <a:xfrm>
                <a:off x="2236" y="2414"/>
                <a:ext cx="339" cy="123"/>
              </a:xfrm>
              <a:custGeom>
                <a:rect l="l" t="t" r="r" b="b"/>
                <a:pathLst>
                  <a:path w="171" h="62">
                    <a:moveTo>
                      <a:pt x="152" y="31"/>
                    </a:moveTo>
                    <a:cubicBezTo>
                      <a:pt x="152" y="31"/>
                      <a:pt x="152" y="38"/>
                      <a:pt x="152" y="40"/>
                    </a:cubicBezTo>
                    <a:cubicBezTo>
                      <a:pt x="148" y="39"/>
                      <a:pt x="132" y="36"/>
                      <a:pt x="130" y="35"/>
                    </a:cubicBezTo>
                    <a:cubicBezTo>
                      <a:pt x="130" y="33"/>
                      <a:pt x="130" y="27"/>
                      <a:pt x="130" y="27"/>
                    </a:cubicBezTo>
                    <a:cubicBezTo>
                      <a:pt x="130" y="27"/>
                      <a:pt x="120" y="32"/>
                      <a:pt x="116" y="34"/>
                    </a:cubicBezTo>
                    <a:cubicBezTo>
                      <a:pt x="115" y="19"/>
                      <a:pt x="102" y="5"/>
                      <a:pt x="87" y="2"/>
                    </a:cubicBezTo>
                    <a:cubicBezTo>
                      <a:pt x="78" y="0"/>
                      <a:pt x="70" y="2"/>
                      <a:pt x="64" y="7"/>
                    </a:cubicBezTo>
                    <a:cubicBezTo>
                      <a:pt x="60" y="11"/>
                      <a:pt x="57" y="16"/>
                      <a:pt x="56" y="22"/>
                    </a:cubicBezTo>
                    <a:cubicBezTo>
                      <a:pt x="41" y="9"/>
                      <a:pt x="41" y="9"/>
                      <a:pt x="41" y="9"/>
                    </a:cubicBezTo>
                    <a:cubicBezTo>
                      <a:pt x="41" y="9"/>
                      <a:pt x="41" y="15"/>
                      <a:pt x="41" y="17"/>
                    </a:cubicBezTo>
                    <a:cubicBezTo>
                      <a:pt x="37" y="16"/>
                      <a:pt x="21" y="13"/>
                      <a:pt x="19" y="13"/>
                    </a:cubicBezTo>
                    <a:cubicBezTo>
                      <a:pt x="19" y="11"/>
                      <a:pt x="19" y="5"/>
                      <a:pt x="19" y="5"/>
                    </a:cubicBezTo>
                    <a:cubicBezTo>
                      <a:pt x="16" y="6"/>
                      <a:pt x="16" y="6"/>
                      <a:pt x="16" y="6"/>
                    </a:cubicBezTo>
                    <a:cubicBezTo>
                      <a:pt x="0" y="14"/>
                      <a:pt x="0" y="14"/>
                      <a:pt x="0" y="14"/>
                    </a:cubicBezTo>
                    <a:cubicBezTo>
                      <a:pt x="19" y="31"/>
                      <a:pt x="19" y="31"/>
                      <a:pt x="19" y="31"/>
                    </a:cubicBezTo>
                    <a:cubicBezTo>
                      <a:pt x="19" y="31"/>
                      <a:pt x="19" y="25"/>
                      <a:pt x="19" y="23"/>
                    </a:cubicBezTo>
                    <a:cubicBezTo>
                      <a:pt x="22" y="23"/>
                      <a:pt x="39" y="27"/>
                      <a:pt x="41" y="27"/>
                    </a:cubicBezTo>
                    <a:cubicBezTo>
                      <a:pt x="41" y="29"/>
                      <a:pt x="41" y="35"/>
                      <a:pt x="41" y="35"/>
                    </a:cubicBezTo>
                    <a:cubicBezTo>
                      <a:pt x="56" y="28"/>
                      <a:pt x="56" y="28"/>
                      <a:pt x="56" y="28"/>
                    </a:cubicBezTo>
                    <a:cubicBezTo>
                      <a:pt x="57" y="43"/>
                      <a:pt x="70" y="57"/>
                      <a:pt x="86" y="61"/>
                    </a:cubicBezTo>
                    <a:cubicBezTo>
                      <a:pt x="94" y="62"/>
                      <a:pt x="102" y="61"/>
                      <a:pt x="108" y="56"/>
                    </a:cubicBezTo>
                    <a:cubicBezTo>
                      <a:pt x="113" y="52"/>
                      <a:pt x="115" y="47"/>
                      <a:pt x="116" y="41"/>
                    </a:cubicBezTo>
                    <a:cubicBezTo>
                      <a:pt x="120" y="45"/>
                      <a:pt x="130" y="54"/>
                      <a:pt x="130" y="54"/>
                    </a:cubicBezTo>
                    <a:cubicBezTo>
                      <a:pt x="130" y="54"/>
                      <a:pt x="130" y="47"/>
                      <a:pt x="130" y="45"/>
                    </a:cubicBezTo>
                    <a:cubicBezTo>
                      <a:pt x="133" y="46"/>
                      <a:pt x="150" y="49"/>
                      <a:pt x="152" y="50"/>
                    </a:cubicBezTo>
                    <a:cubicBezTo>
                      <a:pt x="152" y="52"/>
                      <a:pt x="152" y="58"/>
                      <a:pt x="152" y="58"/>
                    </a:cubicBezTo>
                    <a:cubicBezTo>
                      <a:pt x="171" y="48"/>
                      <a:pt x="171" y="48"/>
                      <a:pt x="171" y="48"/>
                    </a:cubicBezTo>
                    <a:lnTo>
                      <a:pt x="152" y="31"/>
                    </a:lnTo>
                    <a:close/>
                    <a:moveTo>
                      <a:pt x="100" y="47"/>
                    </a:moveTo>
                    <a:cubicBezTo>
                      <a:pt x="97" y="49"/>
                      <a:pt x="92" y="50"/>
                      <a:pt x="87" y="49"/>
                    </a:cubicBezTo>
                    <a:cubicBezTo>
                      <a:pt x="76" y="47"/>
                      <a:pt x="67" y="37"/>
                      <a:pt x="67" y="27"/>
                    </a:cubicBezTo>
                    <a:cubicBezTo>
                      <a:pt x="67" y="23"/>
                      <a:pt x="69" y="19"/>
                      <a:pt x="72" y="16"/>
                    </a:cubicBezTo>
                    <a:cubicBezTo>
                      <a:pt x="76" y="13"/>
                      <a:pt x="81" y="12"/>
                      <a:pt x="86" y="13"/>
                    </a:cubicBezTo>
                    <a:cubicBezTo>
                      <a:pt x="97" y="15"/>
                      <a:pt x="105" y="25"/>
                      <a:pt x="105" y="36"/>
                    </a:cubicBezTo>
                    <a:cubicBezTo>
                      <a:pt x="105" y="40"/>
                      <a:pt x="103" y="44"/>
                      <a:pt x="100" y="47"/>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39" name="任意多边形 1183138"/>
              <p:cNvSpPr>
                <a:spLocks noEditPoints="1"/>
              </p:cNvSpPr>
              <p:nvPr/>
            </p:nvSpPr>
            <p:spPr>
              <a:xfrm>
                <a:off x="2230" y="2409"/>
                <a:ext cx="339" cy="122"/>
              </a:xfrm>
              <a:custGeom>
                <a:rect l="l" t="t" r="r" b="b"/>
                <a:pathLst>
                  <a:path w="171" h="62">
                    <a:moveTo>
                      <a:pt x="152" y="31"/>
                    </a:moveTo>
                    <a:cubicBezTo>
                      <a:pt x="152" y="31"/>
                      <a:pt x="152" y="37"/>
                      <a:pt x="152" y="39"/>
                    </a:cubicBezTo>
                    <a:cubicBezTo>
                      <a:pt x="148" y="39"/>
                      <a:pt x="132" y="35"/>
                      <a:pt x="129" y="35"/>
                    </a:cubicBezTo>
                    <a:cubicBezTo>
                      <a:pt x="129" y="33"/>
                      <a:pt x="129" y="27"/>
                      <a:pt x="129" y="27"/>
                    </a:cubicBezTo>
                    <a:cubicBezTo>
                      <a:pt x="129" y="27"/>
                      <a:pt x="119" y="32"/>
                      <a:pt x="116" y="33"/>
                    </a:cubicBezTo>
                    <a:cubicBezTo>
                      <a:pt x="114" y="19"/>
                      <a:pt x="102" y="5"/>
                      <a:pt x="86" y="2"/>
                    </a:cubicBezTo>
                    <a:cubicBezTo>
                      <a:pt x="78" y="0"/>
                      <a:pt x="70" y="2"/>
                      <a:pt x="64" y="7"/>
                    </a:cubicBezTo>
                    <a:cubicBezTo>
                      <a:pt x="59" y="10"/>
                      <a:pt x="56" y="16"/>
                      <a:pt x="56" y="22"/>
                    </a:cubicBezTo>
                    <a:cubicBezTo>
                      <a:pt x="41" y="8"/>
                      <a:pt x="41" y="8"/>
                      <a:pt x="41" y="8"/>
                    </a:cubicBezTo>
                    <a:cubicBezTo>
                      <a:pt x="41" y="8"/>
                      <a:pt x="41" y="15"/>
                      <a:pt x="41" y="17"/>
                    </a:cubicBezTo>
                    <a:cubicBezTo>
                      <a:pt x="37" y="16"/>
                      <a:pt x="21" y="13"/>
                      <a:pt x="18" y="12"/>
                    </a:cubicBezTo>
                    <a:cubicBezTo>
                      <a:pt x="18" y="10"/>
                      <a:pt x="18" y="4"/>
                      <a:pt x="18" y="4"/>
                    </a:cubicBezTo>
                    <a:cubicBezTo>
                      <a:pt x="16" y="6"/>
                      <a:pt x="16" y="6"/>
                      <a:pt x="16" y="6"/>
                    </a:cubicBezTo>
                    <a:cubicBezTo>
                      <a:pt x="0" y="14"/>
                      <a:pt x="0" y="14"/>
                      <a:pt x="0" y="14"/>
                    </a:cubicBezTo>
                    <a:cubicBezTo>
                      <a:pt x="18" y="31"/>
                      <a:pt x="18" y="31"/>
                      <a:pt x="18" y="31"/>
                    </a:cubicBezTo>
                    <a:cubicBezTo>
                      <a:pt x="18" y="31"/>
                      <a:pt x="18" y="24"/>
                      <a:pt x="18" y="22"/>
                    </a:cubicBezTo>
                    <a:cubicBezTo>
                      <a:pt x="22" y="23"/>
                      <a:pt x="38" y="26"/>
                      <a:pt x="41" y="27"/>
                    </a:cubicBezTo>
                    <a:cubicBezTo>
                      <a:pt x="41" y="29"/>
                      <a:pt x="41" y="35"/>
                      <a:pt x="41" y="35"/>
                    </a:cubicBezTo>
                    <a:cubicBezTo>
                      <a:pt x="56" y="27"/>
                      <a:pt x="56" y="27"/>
                      <a:pt x="56" y="27"/>
                    </a:cubicBezTo>
                    <a:cubicBezTo>
                      <a:pt x="57" y="43"/>
                      <a:pt x="70" y="57"/>
                      <a:pt x="86" y="60"/>
                    </a:cubicBezTo>
                    <a:cubicBezTo>
                      <a:pt x="94" y="62"/>
                      <a:pt x="102" y="60"/>
                      <a:pt x="108" y="56"/>
                    </a:cubicBezTo>
                    <a:cubicBezTo>
                      <a:pt x="112" y="52"/>
                      <a:pt x="115" y="47"/>
                      <a:pt x="116" y="41"/>
                    </a:cubicBezTo>
                    <a:cubicBezTo>
                      <a:pt x="119" y="44"/>
                      <a:pt x="129" y="53"/>
                      <a:pt x="129" y="53"/>
                    </a:cubicBezTo>
                    <a:cubicBezTo>
                      <a:pt x="129" y="53"/>
                      <a:pt x="129" y="47"/>
                      <a:pt x="129" y="45"/>
                    </a:cubicBezTo>
                    <a:cubicBezTo>
                      <a:pt x="133" y="46"/>
                      <a:pt x="149" y="49"/>
                      <a:pt x="152" y="49"/>
                    </a:cubicBezTo>
                    <a:cubicBezTo>
                      <a:pt x="152" y="51"/>
                      <a:pt x="152" y="57"/>
                      <a:pt x="152" y="57"/>
                    </a:cubicBezTo>
                    <a:cubicBezTo>
                      <a:pt x="171" y="48"/>
                      <a:pt x="171" y="48"/>
                      <a:pt x="171" y="48"/>
                    </a:cubicBezTo>
                    <a:lnTo>
                      <a:pt x="152" y="31"/>
                    </a:lnTo>
                    <a:close/>
                    <a:moveTo>
                      <a:pt x="100" y="46"/>
                    </a:moveTo>
                    <a:cubicBezTo>
                      <a:pt x="96" y="49"/>
                      <a:pt x="92" y="50"/>
                      <a:pt x="86" y="49"/>
                    </a:cubicBezTo>
                    <a:cubicBezTo>
                      <a:pt x="76" y="47"/>
                      <a:pt x="67" y="37"/>
                      <a:pt x="67" y="27"/>
                    </a:cubicBezTo>
                    <a:cubicBezTo>
                      <a:pt x="67" y="22"/>
                      <a:pt x="69" y="18"/>
                      <a:pt x="72" y="16"/>
                    </a:cubicBezTo>
                    <a:cubicBezTo>
                      <a:pt x="75" y="13"/>
                      <a:pt x="80" y="12"/>
                      <a:pt x="86" y="13"/>
                    </a:cubicBezTo>
                    <a:cubicBezTo>
                      <a:pt x="96" y="15"/>
                      <a:pt x="105" y="25"/>
                      <a:pt x="105" y="35"/>
                    </a:cubicBezTo>
                    <a:cubicBezTo>
                      <a:pt x="105" y="40"/>
                      <a:pt x="103" y="44"/>
                      <a:pt x="100" y="46"/>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pic>
          <p:nvPicPr>
            <p:cNvPr id="1183140" name="图片 1183139" descr="87"/>
            <p:cNvPicPr>
              <a:picLocks noChangeAspect="1"/>
            </p:cNvPicPr>
            <p:nvPr/>
          </p:nvPicPr>
          <p:blipFill>
            <a:blip r:embed="rId10"/>
            <a:stretch>
              <a:fillRect/>
            </a:stretch>
          </p:blipFill>
          <p:spPr>
            <a:xfrm>
              <a:off x="4773" y="1051"/>
              <a:ext cx="161" cy="113"/>
            </a:xfrm>
            <a:prstGeom prst="rect">
              <a:avLst/>
            </a:prstGeom>
            <a:noFill/>
            <a:ln w="9525">
              <a:noFill/>
            </a:ln>
          </p:spPr>
        </p:pic>
        <p:sp>
          <p:nvSpPr>
            <p:cNvPr id="1183141" name="椭圆 1183140"/>
            <p:cNvSpPr/>
            <p:nvPr/>
          </p:nvSpPr>
          <p:spPr>
            <a:xfrm rot="-17123112">
              <a:off x="3969" y="1740"/>
              <a:ext cx="430" cy="216"/>
            </a:xfrm>
            <a:prstGeom prst="ellipse">
              <a:avLst/>
            </a:prstGeom>
            <a:noFill/>
            <a:ln w="3810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3142" name="组合 1183141"/>
            <p:cNvGrpSpPr/>
            <p:nvPr/>
          </p:nvGrpSpPr>
          <p:grpSpPr>
            <a:xfrm>
              <a:off x="4279" y="1907"/>
              <a:ext cx="136" cy="118"/>
              <a:chOff x="2216" y="2230"/>
              <a:chExt cx="513" cy="410"/>
            </a:xfrm>
          </p:grpSpPr>
          <p:sp>
            <p:nvSpPr>
              <p:cNvPr id="1183143" name="任意多边形 1183142"/>
              <p:cNvSpPr/>
              <p:nvPr/>
            </p:nvSpPr>
            <p:spPr>
              <a:xfrm>
                <a:off x="2579" y="2286"/>
                <a:ext cx="150" cy="354"/>
              </a:xfrm>
              <a:custGeom>
                <a:rect l="l" t="t" r="r" b="b"/>
                <a:pathLst>
                  <a:path w="76" h="179">
                    <a:moveTo>
                      <a:pt x="75" y="6"/>
                    </a:moveTo>
                    <a:cubicBezTo>
                      <a:pt x="72" y="0"/>
                      <a:pt x="5" y="41"/>
                      <a:pt x="5" y="41"/>
                    </a:cubicBezTo>
                    <a:cubicBezTo>
                      <a:pt x="0" y="175"/>
                      <a:pt x="0" y="175"/>
                      <a:pt x="0" y="175"/>
                    </a:cubicBezTo>
                    <a:cubicBezTo>
                      <a:pt x="0" y="175"/>
                      <a:pt x="1" y="179"/>
                      <a:pt x="10" y="171"/>
                    </a:cubicBezTo>
                    <a:cubicBezTo>
                      <a:pt x="17" y="164"/>
                      <a:pt x="63" y="127"/>
                      <a:pt x="72" y="117"/>
                    </a:cubicBezTo>
                    <a:cubicBezTo>
                      <a:pt x="76" y="114"/>
                      <a:pt x="76" y="111"/>
                      <a:pt x="76" y="103"/>
                    </a:cubicBezTo>
                    <a:cubicBezTo>
                      <a:pt x="76" y="16"/>
                      <a:pt x="76" y="16"/>
                      <a:pt x="76" y="16"/>
                    </a:cubicBezTo>
                    <a:cubicBezTo>
                      <a:pt x="76" y="7"/>
                      <a:pt x="76" y="6"/>
                      <a:pt x="75" y="6"/>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44" name="任意多边形 1183143"/>
              <p:cNvSpPr/>
              <p:nvPr/>
            </p:nvSpPr>
            <p:spPr>
              <a:xfrm>
                <a:off x="2216" y="2230"/>
                <a:ext cx="507" cy="143"/>
              </a:xfrm>
              <a:custGeom>
                <a:rect l="l" t="t" r="r" b="b"/>
                <a:pathLst>
                  <a:path w="256" h="72">
                    <a:moveTo>
                      <a:pt x="256" y="31"/>
                    </a:moveTo>
                    <a:cubicBezTo>
                      <a:pt x="189" y="72"/>
                      <a:pt x="189" y="72"/>
                      <a:pt x="189" y="72"/>
                    </a:cubicBezTo>
                    <a:cubicBezTo>
                      <a:pt x="77" y="53"/>
                      <a:pt x="16" y="41"/>
                      <a:pt x="7" y="39"/>
                    </a:cubicBezTo>
                    <a:cubicBezTo>
                      <a:pt x="2" y="38"/>
                      <a:pt x="1" y="44"/>
                      <a:pt x="1" y="44"/>
                    </a:cubicBezTo>
                    <a:cubicBezTo>
                      <a:pt x="1" y="44"/>
                      <a:pt x="0" y="39"/>
                      <a:pt x="4" y="36"/>
                    </a:cubicBezTo>
                    <a:cubicBezTo>
                      <a:pt x="7" y="34"/>
                      <a:pt x="64" y="6"/>
                      <a:pt x="72" y="1"/>
                    </a:cubicBezTo>
                    <a:cubicBezTo>
                      <a:pt x="75" y="0"/>
                      <a:pt x="76" y="0"/>
                      <a:pt x="76" y="0"/>
                    </a:cubicBezTo>
                    <a:cubicBezTo>
                      <a:pt x="76" y="0"/>
                      <a:pt x="246" y="28"/>
                      <a:pt x="248" y="29"/>
                    </a:cubicBezTo>
                    <a:cubicBezTo>
                      <a:pt x="255" y="30"/>
                      <a:pt x="256" y="31"/>
                      <a:pt x="256" y="31"/>
                    </a:cubicBezTo>
                    <a:close/>
                  </a:path>
                </a:pathLst>
              </a:custGeom>
              <a:solidFill>
                <a:srgbClr val="44648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45" name="任意多边形 1183144"/>
              <p:cNvSpPr/>
              <p:nvPr/>
            </p:nvSpPr>
            <p:spPr>
              <a:xfrm>
                <a:off x="2573" y="2290"/>
                <a:ext cx="156" cy="99"/>
              </a:xfrm>
              <a:custGeom>
                <a:rect l="l" t="t" r="r" b="b"/>
                <a:pathLst>
                  <a:path w="79" h="50">
                    <a:moveTo>
                      <a:pt x="0" y="41"/>
                    </a:moveTo>
                    <a:cubicBezTo>
                      <a:pt x="0" y="41"/>
                      <a:pt x="71" y="1"/>
                      <a:pt x="74" y="0"/>
                    </a:cubicBezTo>
                    <a:cubicBezTo>
                      <a:pt x="78" y="1"/>
                      <a:pt x="79" y="3"/>
                      <a:pt x="79" y="6"/>
                    </a:cubicBezTo>
                    <a:cubicBezTo>
                      <a:pt x="7" y="50"/>
                      <a:pt x="7" y="50"/>
                      <a:pt x="7" y="50"/>
                    </a:cubicBezTo>
                    <a:lnTo>
                      <a:pt x="0" y="41"/>
                    </a:ln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46" name="任意多边形 1183145"/>
              <p:cNvSpPr/>
              <p:nvPr/>
            </p:nvSpPr>
            <p:spPr>
              <a:xfrm>
                <a:off x="2216" y="2305"/>
                <a:ext cx="377" cy="333"/>
              </a:xfrm>
              <a:custGeom>
                <a:rect l="l" t="t" r="r" b="b"/>
                <a:pathLst>
                  <a:path w="190" h="168">
                    <a:moveTo>
                      <a:pt x="184" y="32"/>
                    </a:moveTo>
                    <a:cubicBezTo>
                      <a:pt x="77" y="14"/>
                      <a:pt x="16" y="3"/>
                      <a:pt x="7" y="1"/>
                    </a:cubicBezTo>
                    <a:cubicBezTo>
                      <a:pt x="0" y="0"/>
                      <a:pt x="0" y="5"/>
                      <a:pt x="0" y="5"/>
                    </a:cubicBezTo>
                    <a:cubicBezTo>
                      <a:pt x="0" y="5"/>
                      <a:pt x="0" y="104"/>
                      <a:pt x="0" y="115"/>
                    </a:cubicBezTo>
                    <a:cubicBezTo>
                      <a:pt x="0" y="126"/>
                      <a:pt x="2" y="127"/>
                      <a:pt x="7" y="129"/>
                    </a:cubicBezTo>
                    <a:cubicBezTo>
                      <a:pt x="10" y="129"/>
                      <a:pt x="145" y="158"/>
                      <a:pt x="178" y="165"/>
                    </a:cubicBezTo>
                    <a:cubicBezTo>
                      <a:pt x="190" y="168"/>
                      <a:pt x="189" y="161"/>
                      <a:pt x="189" y="158"/>
                    </a:cubicBezTo>
                    <a:cubicBezTo>
                      <a:pt x="189" y="158"/>
                      <a:pt x="189" y="48"/>
                      <a:pt x="189" y="41"/>
                    </a:cubicBezTo>
                    <a:cubicBezTo>
                      <a:pt x="189" y="37"/>
                      <a:pt x="186" y="33"/>
                      <a:pt x="184" y="32"/>
                    </a:cubicBezTo>
                    <a:close/>
                  </a:path>
                </a:pathLst>
              </a:custGeom>
              <a:solidFill>
                <a:srgbClr val="8AA5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47" name="任意多边形 1183146"/>
              <p:cNvSpPr/>
              <p:nvPr/>
            </p:nvSpPr>
            <p:spPr>
              <a:xfrm>
                <a:off x="2228" y="2317"/>
                <a:ext cx="351" cy="306"/>
              </a:xfrm>
              <a:custGeom>
                <a:rect l="l" t="t" r="r" b="b"/>
                <a:pathLst>
                  <a:path w="177" h="154">
                    <a:moveTo>
                      <a:pt x="171" y="31"/>
                    </a:moveTo>
                    <a:cubicBezTo>
                      <a:pt x="71" y="13"/>
                      <a:pt x="15" y="3"/>
                      <a:pt x="6" y="1"/>
                    </a:cubicBezTo>
                    <a:cubicBezTo>
                      <a:pt x="0" y="0"/>
                      <a:pt x="0" y="5"/>
                      <a:pt x="0" y="5"/>
                    </a:cubicBezTo>
                    <a:cubicBezTo>
                      <a:pt x="0" y="5"/>
                      <a:pt x="0" y="93"/>
                      <a:pt x="0" y="104"/>
                    </a:cubicBezTo>
                    <a:cubicBezTo>
                      <a:pt x="0" y="114"/>
                      <a:pt x="2" y="115"/>
                      <a:pt x="6" y="116"/>
                    </a:cubicBezTo>
                    <a:cubicBezTo>
                      <a:pt x="9" y="117"/>
                      <a:pt x="135" y="144"/>
                      <a:pt x="166" y="151"/>
                    </a:cubicBezTo>
                    <a:cubicBezTo>
                      <a:pt x="177" y="154"/>
                      <a:pt x="175" y="146"/>
                      <a:pt x="176" y="143"/>
                    </a:cubicBezTo>
                    <a:cubicBezTo>
                      <a:pt x="176" y="143"/>
                      <a:pt x="175" y="45"/>
                      <a:pt x="175" y="39"/>
                    </a:cubicBezTo>
                    <a:cubicBezTo>
                      <a:pt x="175" y="35"/>
                      <a:pt x="175" y="31"/>
                      <a:pt x="171" y="31"/>
                    </a:cubicBez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48" name="任意多边形 1183147"/>
              <p:cNvSpPr>
                <a:spLocks noEditPoints="1"/>
              </p:cNvSpPr>
              <p:nvPr/>
            </p:nvSpPr>
            <p:spPr>
              <a:xfrm>
                <a:off x="2226" y="2317"/>
                <a:ext cx="353" cy="302"/>
              </a:xfrm>
              <a:custGeom>
                <a:rect l="l" t="t" r="r" b="b"/>
                <a:pathLst>
                  <a:path w="178" h="152">
                    <a:moveTo>
                      <a:pt x="2" y="2"/>
                    </a:moveTo>
                    <a:cubicBezTo>
                      <a:pt x="1" y="3"/>
                      <a:pt x="0" y="5"/>
                      <a:pt x="0" y="5"/>
                    </a:cubicBezTo>
                    <a:cubicBezTo>
                      <a:pt x="0" y="5"/>
                      <a:pt x="0" y="104"/>
                      <a:pt x="0" y="104"/>
                    </a:cubicBezTo>
                    <a:cubicBezTo>
                      <a:pt x="0" y="114"/>
                      <a:pt x="2" y="115"/>
                      <a:pt x="7" y="117"/>
                    </a:cubicBezTo>
                    <a:cubicBezTo>
                      <a:pt x="8" y="117"/>
                      <a:pt x="31" y="122"/>
                      <a:pt x="69" y="130"/>
                    </a:cubicBezTo>
                    <a:cubicBezTo>
                      <a:pt x="167" y="151"/>
                      <a:pt x="167" y="151"/>
                      <a:pt x="167" y="151"/>
                    </a:cubicBezTo>
                    <a:cubicBezTo>
                      <a:pt x="169" y="152"/>
                      <a:pt x="173" y="152"/>
                      <a:pt x="174" y="151"/>
                    </a:cubicBezTo>
                    <a:cubicBezTo>
                      <a:pt x="178" y="149"/>
                      <a:pt x="177" y="144"/>
                      <a:pt x="177" y="143"/>
                    </a:cubicBezTo>
                    <a:cubicBezTo>
                      <a:pt x="177" y="143"/>
                      <a:pt x="177" y="39"/>
                      <a:pt x="177" y="39"/>
                    </a:cubicBezTo>
                    <a:cubicBezTo>
                      <a:pt x="177" y="35"/>
                      <a:pt x="176" y="31"/>
                      <a:pt x="172" y="30"/>
                    </a:cubicBezTo>
                    <a:cubicBezTo>
                      <a:pt x="172" y="30"/>
                      <a:pt x="172" y="30"/>
                      <a:pt x="172" y="30"/>
                    </a:cubicBezTo>
                    <a:cubicBezTo>
                      <a:pt x="8" y="1"/>
                      <a:pt x="8" y="1"/>
                      <a:pt x="8" y="1"/>
                    </a:cubicBezTo>
                    <a:cubicBezTo>
                      <a:pt x="5" y="0"/>
                      <a:pt x="4" y="1"/>
                      <a:pt x="2" y="2"/>
                    </a:cubicBezTo>
                    <a:close/>
                    <a:moveTo>
                      <a:pt x="167" y="150"/>
                    </a:moveTo>
                    <a:cubicBezTo>
                      <a:pt x="167" y="150"/>
                      <a:pt x="69" y="129"/>
                      <a:pt x="69" y="129"/>
                    </a:cubicBezTo>
                    <a:cubicBezTo>
                      <a:pt x="37" y="122"/>
                      <a:pt x="9" y="116"/>
                      <a:pt x="8" y="115"/>
                    </a:cubicBezTo>
                    <a:cubicBezTo>
                      <a:pt x="3" y="114"/>
                      <a:pt x="2" y="113"/>
                      <a:pt x="2" y="104"/>
                    </a:cubicBezTo>
                    <a:cubicBezTo>
                      <a:pt x="2" y="5"/>
                      <a:pt x="2" y="5"/>
                      <a:pt x="2" y="5"/>
                    </a:cubicBezTo>
                    <a:cubicBezTo>
                      <a:pt x="2" y="5"/>
                      <a:pt x="2" y="4"/>
                      <a:pt x="3" y="3"/>
                    </a:cubicBezTo>
                    <a:cubicBezTo>
                      <a:pt x="4" y="2"/>
                      <a:pt x="5" y="2"/>
                      <a:pt x="7" y="2"/>
                    </a:cubicBezTo>
                    <a:cubicBezTo>
                      <a:pt x="172" y="31"/>
                      <a:pt x="172" y="31"/>
                      <a:pt x="172" y="31"/>
                    </a:cubicBezTo>
                    <a:cubicBezTo>
                      <a:pt x="175" y="32"/>
                      <a:pt x="176" y="34"/>
                      <a:pt x="176" y="39"/>
                    </a:cubicBezTo>
                    <a:cubicBezTo>
                      <a:pt x="176" y="143"/>
                      <a:pt x="176" y="143"/>
                      <a:pt x="176" y="143"/>
                    </a:cubicBezTo>
                    <a:cubicBezTo>
                      <a:pt x="176" y="143"/>
                      <a:pt x="176" y="148"/>
                      <a:pt x="174" y="150"/>
                    </a:cubicBezTo>
                    <a:cubicBezTo>
                      <a:pt x="172" y="151"/>
                      <a:pt x="169" y="151"/>
                      <a:pt x="167" y="150"/>
                    </a:cubicBezTo>
                    <a:close/>
                  </a:path>
                </a:pathLst>
              </a:custGeom>
              <a:solidFill>
                <a:srgbClr val="2B4F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49" name="任意多边形 1183148"/>
              <p:cNvSpPr>
                <a:spLocks noEditPoints="1"/>
              </p:cNvSpPr>
              <p:nvPr/>
            </p:nvSpPr>
            <p:spPr>
              <a:xfrm>
                <a:off x="2307" y="2254"/>
                <a:ext cx="325" cy="91"/>
              </a:xfrm>
              <a:custGeom>
                <a:rect l="l" t="t" r="r" b="b"/>
                <a:pathLst>
                  <a:path w="325" h="91">
                    <a:moveTo>
                      <a:pt x="282" y="51"/>
                    </a:moveTo>
                    <a:lnTo>
                      <a:pt x="325" y="32"/>
                    </a:lnTo>
                    <a:lnTo>
                      <a:pt x="276" y="24"/>
                    </a:lnTo>
                    <a:lnTo>
                      <a:pt x="262" y="30"/>
                    </a:lnTo>
                    <a:lnTo>
                      <a:pt x="171" y="14"/>
                    </a:lnTo>
                    <a:lnTo>
                      <a:pt x="185" y="8"/>
                    </a:lnTo>
                    <a:lnTo>
                      <a:pt x="135" y="0"/>
                    </a:lnTo>
                    <a:lnTo>
                      <a:pt x="89" y="20"/>
                    </a:lnTo>
                    <a:lnTo>
                      <a:pt x="127" y="26"/>
                    </a:lnTo>
                    <a:lnTo>
                      <a:pt x="149" y="44"/>
                    </a:lnTo>
                    <a:lnTo>
                      <a:pt x="84" y="46"/>
                    </a:lnTo>
                    <a:lnTo>
                      <a:pt x="44" y="40"/>
                    </a:lnTo>
                    <a:lnTo>
                      <a:pt x="0" y="59"/>
                    </a:lnTo>
                    <a:lnTo>
                      <a:pt x="50" y="67"/>
                    </a:lnTo>
                    <a:lnTo>
                      <a:pt x="66" y="61"/>
                    </a:lnTo>
                    <a:lnTo>
                      <a:pt x="157" y="75"/>
                    </a:lnTo>
                    <a:lnTo>
                      <a:pt x="141" y="83"/>
                    </a:lnTo>
                    <a:lnTo>
                      <a:pt x="193" y="91"/>
                    </a:lnTo>
                    <a:lnTo>
                      <a:pt x="236" y="71"/>
                    </a:lnTo>
                    <a:lnTo>
                      <a:pt x="194" y="65"/>
                    </a:lnTo>
                    <a:lnTo>
                      <a:pt x="175" y="48"/>
                    </a:lnTo>
                    <a:lnTo>
                      <a:pt x="242" y="44"/>
                    </a:lnTo>
                    <a:lnTo>
                      <a:pt x="282" y="51"/>
                    </a:lnTo>
                    <a:close/>
                    <a:moveTo>
                      <a:pt x="179" y="67"/>
                    </a:moveTo>
                    <a:lnTo>
                      <a:pt x="171" y="69"/>
                    </a:lnTo>
                    <a:lnTo>
                      <a:pt x="80" y="55"/>
                    </a:lnTo>
                    <a:lnTo>
                      <a:pt x="89" y="51"/>
                    </a:lnTo>
                    <a:lnTo>
                      <a:pt x="155" y="48"/>
                    </a:lnTo>
                    <a:lnTo>
                      <a:pt x="179" y="67"/>
                    </a:lnTo>
                    <a:close/>
                    <a:moveTo>
                      <a:pt x="147" y="26"/>
                    </a:moveTo>
                    <a:lnTo>
                      <a:pt x="157" y="20"/>
                    </a:lnTo>
                    <a:lnTo>
                      <a:pt x="248" y="36"/>
                    </a:lnTo>
                    <a:lnTo>
                      <a:pt x="238" y="40"/>
                    </a:lnTo>
                    <a:lnTo>
                      <a:pt x="169" y="42"/>
                    </a:lnTo>
                    <a:lnTo>
                      <a:pt x="147" y="26"/>
                    </a:ln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50" name="任意多边形 1183149"/>
              <p:cNvSpPr>
                <a:spLocks noEditPoints="1"/>
              </p:cNvSpPr>
              <p:nvPr/>
            </p:nvSpPr>
            <p:spPr>
              <a:xfrm>
                <a:off x="2301" y="2248"/>
                <a:ext cx="325" cy="91"/>
              </a:xfrm>
              <a:custGeom>
                <a:rect l="l" t="t" r="r" b="b"/>
                <a:pathLst>
                  <a:path w="325" h="91">
                    <a:moveTo>
                      <a:pt x="282" y="50"/>
                    </a:moveTo>
                    <a:lnTo>
                      <a:pt x="325" y="30"/>
                    </a:lnTo>
                    <a:lnTo>
                      <a:pt x="276" y="22"/>
                    </a:lnTo>
                    <a:lnTo>
                      <a:pt x="260" y="28"/>
                    </a:lnTo>
                    <a:lnTo>
                      <a:pt x="169" y="14"/>
                    </a:lnTo>
                    <a:lnTo>
                      <a:pt x="185" y="8"/>
                    </a:lnTo>
                    <a:lnTo>
                      <a:pt x="133" y="0"/>
                    </a:lnTo>
                    <a:lnTo>
                      <a:pt x="90" y="20"/>
                    </a:lnTo>
                    <a:lnTo>
                      <a:pt x="125" y="26"/>
                    </a:lnTo>
                    <a:lnTo>
                      <a:pt x="149" y="44"/>
                    </a:lnTo>
                    <a:lnTo>
                      <a:pt x="82" y="46"/>
                    </a:lnTo>
                    <a:lnTo>
                      <a:pt x="44" y="40"/>
                    </a:lnTo>
                    <a:lnTo>
                      <a:pt x="0" y="59"/>
                    </a:lnTo>
                    <a:lnTo>
                      <a:pt x="50" y="67"/>
                    </a:lnTo>
                    <a:lnTo>
                      <a:pt x="66" y="61"/>
                    </a:lnTo>
                    <a:lnTo>
                      <a:pt x="157" y="75"/>
                    </a:lnTo>
                    <a:lnTo>
                      <a:pt x="141" y="83"/>
                    </a:lnTo>
                    <a:lnTo>
                      <a:pt x="191" y="91"/>
                    </a:lnTo>
                    <a:lnTo>
                      <a:pt x="236" y="71"/>
                    </a:lnTo>
                    <a:lnTo>
                      <a:pt x="195" y="63"/>
                    </a:lnTo>
                    <a:lnTo>
                      <a:pt x="173" y="48"/>
                    </a:lnTo>
                    <a:lnTo>
                      <a:pt x="242" y="44"/>
                    </a:lnTo>
                    <a:lnTo>
                      <a:pt x="282" y="50"/>
                    </a:lnTo>
                    <a:close/>
                    <a:moveTo>
                      <a:pt x="177" y="65"/>
                    </a:moveTo>
                    <a:lnTo>
                      <a:pt x="171" y="69"/>
                    </a:lnTo>
                    <a:lnTo>
                      <a:pt x="78" y="55"/>
                    </a:lnTo>
                    <a:lnTo>
                      <a:pt x="88" y="50"/>
                    </a:lnTo>
                    <a:lnTo>
                      <a:pt x="155" y="48"/>
                    </a:lnTo>
                    <a:lnTo>
                      <a:pt x="177" y="65"/>
                    </a:lnTo>
                    <a:close/>
                    <a:moveTo>
                      <a:pt x="145" y="24"/>
                    </a:moveTo>
                    <a:lnTo>
                      <a:pt x="157" y="20"/>
                    </a:lnTo>
                    <a:lnTo>
                      <a:pt x="248" y="34"/>
                    </a:lnTo>
                    <a:lnTo>
                      <a:pt x="238" y="38"/>
                    </a:lnTo>
                    <a:lnTo>
                      <a:pt x="167" y="42"/>
                    </a:lnTo>
                    <a:lnTo>
                      <a:pt x="145"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51" name="任意多边形 1183150"/>
              <p:cNvSpPr>
                <a:spLocks noEditPoints="1"/>
              </p:cNvSpPr>
              <p:nvPr/>
            </p:nvSpPr>
            <p:spPr>
              <a:xfrm>
                <a:off x="2236" y="2414"/>
                <a:ext cx="339" cy="123"/>
              </a:xfrm>
              <a:custGeom>
                <a:rect l="l" t="t" r="r" b="b"/>
                <a:pathLst>
                  <a:path w="171" h="62">
                    <a:moveTo>
                      <a:pt x="152" y="31"/>
                    </a:moveTo>
                    <a:cubicBezTo>
                      <a:pt x="152" y="31"/>
                      <a:pt x="152" y="38"/>
                      <a:pt x="152" y="40"/>
                    </a:cubicBezTo>
                    <a:cubicBezTo>
                      <a:pt x="148" y="39"/>
                      <a:pt x="132" y="36"/>
                      <a:pt x="130" y="35"/>
                    </a:cubicBezTo>
                    <a:cubicBezTo>
                      <a:pt x="130" y="33"/>
                      <a:pt x="130" y="27"/>
                      <a:pt x="130" y="27"/>
                    </a:cubicBezTo>
                    <a:cubicBezTo>
                      <a:pt x="130" y="27"/>
                      <a:pt x="120" y="32"/>
                      <a:pt x="116" y="34"/>
                    </a:cubicBezTo>
                    <a:cubicBezTo>
                      <a:pt x="115" y="19"/>
                      <a:pt x="102" y="5"/>
                      <a:pt x="87" y="2"/>
                    </a:cubicBezTo>
                    <a:cubicBezTo>
                      <a:pt x="78" y="0"/>
                      <a:pt x="70" y="2"/>
                      <a:pt x="64" y="7"/>
                    </a:cubicBezTo>
                    <a:cubicBezTo>
                      <a:pt x="60" y="11"/>
                      <a:pt x="57" y="16"/>
                      <a:pt x="56" y="22"/>
                    </a:cubicBezTo>
                    <a:cubicBezTo>
                      <a:pt x="41" y="9"/>
                      <a:pt x="41" y="9"/>
                      <a:pt x="41" y="9"/>
                    </a:cubicBezTo>
                    <a:cubicBezTo>
                      <a:pt x="41" y="9"/>
                      <a:pt x="41" y="15"/>
                      <a:pt x="41" y="17"/>
                    </a:cubicBezTo>
                    <a:cubicBezTo>
                      <a:pt x="37" y="16"/>
                      <a:pt x="21" y="13"/>
                      <a:pt x="19" y="13"/>
                    </a:cubicBezTo>
                    <a:cubicBezTo>
                      <a:pt x="19" y="11"/>
                      <a:pt x="19" y="5"/>
                      <a:pt x="19" y="5"/>
                    </a:cubicBezTo>
                    <a:cubicBezTo>
                      <a:pt x="16" y="6"/>
                      <a:pt x="16" y="6"/>
                      <a:pt x="16" y="6"/>
                    </a:cubicBezTo>
                    <a:cubicBezTo>
                      <a:pt x="0" y="14"/>
                      <a:pt x="0" y="14"/>
                      <a:pt x="0" y="14"/>
                    </a:cubicBezTo>
                    <a:cubicBezTo>
                      <a:pt x="19" y="31"/>
                      <a:pt x="19" y="31"/>
                      <a:pt x="19" y="31"/>
                    </a:cubicBezTo>
                    <a:cubicBezTo>
                      <a:pt x="19" y="31"/>
                      <a:pt x="19" y="25"/>
                      <a:pt x="19" y="23"/>
                    </a:cubicBezTo>
                    <a:cubicBezTo>
                      <a:pt x="22" y="23"/>
                      <a:pt x="39" y="27"/>
                      <a:pt x="41" y="27"/>
                    </a:cubicBezTo>
                    <a:cubicBezTo>
                      <a:pt x="41" y="29"/>
                      <a:pt x="41" y="35"/>
                      <a:pt x="41" y="35"/>
                    </a:cubicBezTo>
                    <a:cubicBezTo>
                      <a:pt x="56" y="28"/>
                      <a:pt x="56" y="28"/>
                      <a:pt x="56" y="28"/>
                    </a:cubicBezTo>
                    <a:cubicBezTo>
                      <a:pt x="57" y="43"/>
                      <a:pt x="70" y="57"/>
                      <a:pt x="86" y="61"/>
                    </a:cubicBezTo>
                    <a:cubicBezTo>
                      <a:pt x="94" y="62"/>
                      <a:pt x="102" y="61"/>
                      <a:pt x="108" y="56"/>
                    </a:cubicBezTo>
                    <a:cubicBezTo>
                      <a:pt x="113" y="52"/>
                      <a:pt x="115" y="47"/>
                      <a:pt x="116" y="41"/>
                    </a:cubicBezTo>
                    <a:cubicBezTo>
                      <a:pt x="120" y="45"/>
                      <a:pt x="130" y="54"/>
                      <a:pt x="130" y="54"/>
                    </a:cubicBezTo>
                    <a:cubicBezTo>
                      <a:pt x="130" y="54"/>
                      <a:pt x="130" y="47"/>
                      <a:pt x="130" y="45"/>
                    </a:cubicBezTo>
                    <a:cubicBezTo>
                      <a:pt x="133" y="46"/>
                      <a:pt x="150" y="49"/>
                      <a:pt x="152" y="50"/>
                    </a:cubicBezTo>
                    <a:cubicBezTo>
                      <a:pt x="152" y="52"/>
                      <a:pt x="152" y="58"/>
                      <a:pt x="152" y="58"/>
                    </a:cubicBezTo>
                    <a:cubicBezTo>
                      <a:pt x="171" y="48"/>
                      <a:pt x="171" y="48"/>
                      <a:pt x="171" y="48"/>
                    </a:cubicBezTo>
                    <a:lnTo>
                      <a:pt x="152" y="31"/>
                    </a:lnTo>
                    <a:close/>
                    <a:moveTo>
                      <a:pt x="100" y="47"/>
                    </a:moveTo>
                    <a:cubicBezTo>
                      <a:pt x="97" y="49"/>
                      <a:pt x="92" y="50"/>
                      <a:pt x="87" y="49"/>
                    </a:cubicBezTo>
                    <a:cubicBezTo>
                      <a:pt x="76" y="47"/>
                      <a:pt x="67" y="37"/>
                      <a:pt x="67" y="27"/>
                    </a:cubicBezTo>
                    <a:cubicBezTo>
                      <a:pt x="67" y="23"/>
                      <a:pt x="69" y="19"/>
                      <a:pt x="72" y="16"/>
                    </a:cubicBezTo>
                    <a:cubicBezTo>
                      <a:pt x="76" y="13"/>
                      <a:pt x="81" y="12"/>
                      <a:pt x="86" y="13"/>
                    </a:cubicBezTo>
                    <a:cubicBezTo>
                      <a:pt x="97" y="15"/>
                      <a:pt x="105" y="25"/>
                      <a:pt x="105" y="36"/>
                    </a:cubicBezTo>
                    <a:cubicBezTo>
                      <a:pt x="105" y="40"/>
                      <a:pt x="103" y="44"/>
                      <a:pt x="100" y="47"/>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52" name="任意多边形 1183151"/>
              <p:cNvSpPr>
                <a:spLocks noEditPoints="1"/>
              </p:cNvSpPr>
              <p:nvPr/>
            </p:nvSpPr>
            <p:spPr>
              <a:xfrm>
                <a:off x="2230" y="2409"/>
                <a:ext cx="339" cy="122"/>
              </a:xfrm>
              <a:custGeom>
                <a:rect l="l" t="t" r="r" b="b"/>
                <a:pathLst>
                  <a:path w="171" h="62">
                    <a:moveTo>
                      <a:pt x="152" y="31"/>
                    </a:moveTo>
                    <a:cubicBezTo>
                      <a:pt x="152" y="31"/>
                      <a:pt x="152" y="37"/>
                      <a:pt x="152" y="39"/>
                    </a:cubicBezTo>
                    <a:cubicBezTo>
                      <a:pt x="148" y="39"/>
                      <a:pt x="132" y="35"/>
                      <a:pt x="129" y="35"/>
                    </a:cubicBezTo>
                    <a:cubicBezTo>
                      <a:pt x="129" y="33"/>
                      <a:pt x="129" y="27"/>
                      <a:pt x="129" y="27"/>
                    </a:cubicBezTo>
                    <a:cubicBezTo>
                      <a:pt x="129" y="27"/>
                      <a:pt x="119" y="32"/>
                      <a:pt x="116" y="33"/>
                    </a:cubicBezTo>
                    <a:cubicBezTo>
                      <a:pt x="114" y="19"/>
                      <a:pt x="102" y="5"/>
                      <a:pt x="86" y="2"/>
                    </a:cubicBezTo>
                    <a:cubicBezTo>
                      <a:pt x="78" y="0"/>
                      <a:pt x="70" y="2"/>
                      <a:pt x="64" y="7"/>
                    </a:cubicBezTo>
                    <a:cubicBezTo>
                      <a:pt x="59" y="10"/>
                      <a:pt x="56" y="16"/>
                      <a:pt x="56" y="22"/>
                    </a:cubicBezTo>
                    <a:cubicBezTo>
                      <a:pt x="41" y="8"/>
                      <a:pt x="41" y="8"/>
                      <a:pt x="41" y="8"/>
                    </a:cubicBezTo>
                    <a:cubicBezTo>
                      <a:pt x="41" y="8"/>
                      <a:pt x="41" y="15"/>
                      <a:pt x="41" y="17"/>
                    </a:cubicBezTo>
                    <a:cubicBezTo>
                      <a:pt x="37" y="16"/>
                      <a:pt x="21" y="13"/>
                      <a:pt x="18" y="12"/>
                    </a:cubicBezTo>
                    <a:cubicBezTo>
                      <a:pt x="18" y="10"/>
                      <a:pt x="18" y="4"/>
                      <a:pt x="18" y="4"/>
                    </a:cubicBezTo>
                    <a:cubicBezTo>
                      <a:pt x="16" y="6"/>
                      <a:pt x="16" y="6"/>
                      <a:pt x="16" y="6"/>
                    </a:cubicBezTo>
                    <a:cubicBezTo>
                      <a:pt x="0" y="14"/>
                      <a:pt x="0" y="14"/>
                      <a:pt x="0" y="14"/>
                    </a:cubicBezTo>
                    <a:cubicBezTo>
                      <a:pt x="18" y="31"/>
                      <a:pt x="18" y="31"/>
                      <a:pt x="18" y="31"/>
                    </a:cubicBezTo>
                    <a:cubicBezTo>
                      <a:pt x="18" y="31"/>
                      <a:pt x="18" y="24"/>
                      <a:pt x="18" y="22"/>
                    </a:cubicBezTo>
                    <a:cubicBezTo>
                      <a:pt x="22" y="23"/>
                      <a:pt x="38" y="26"/>
                      <a:pt x="41" y="27"/>
                    </a:cubicBezTo>
                    <a:cubicBezTo>
                      <a:pt x="41" y="29"/>
                      <a:pt x="41" y="35"/>
                      <a:pt x="41" y="35"/>
                    </a:cubicBezTo>
                    <a:cubicBezTo>
                      <a:pt x="56" y="27"/>
                      <a:pt x="56" y="27"/>
                      <a:pt x="56" y="27"/>
                    </a:cubicBezTo>
                    <a:cubicBezTo>
                      <a:pt x="57" y="43"/>
                      <a:pt x="70" y="57"/>
                      <a:pt x="86" y="60"/>
                    </a:cubicBezTo>
                    <a:cubicBezTo>
                      <a:pt x="94" y="62"/>
                      <a:pt x="102" y="60"/>
                      <a:pt x="108" y="56"/>
                    </a:cubicBezTo>
                    <a:cubicBezTo>
                      <a:pt x="112" y="52"/>
                      <a:pt x="115" y="47"/>
                      <a:pt x="116" y="41"/>
                    </a:cubicBezTo>
                    <a:cubicBezTo>
                      <a:pt x="119" y="44"/>
                      <a:pt x="129" y="53"/>
                      <a:pt x="129" y="53"/>
                    </a:cubicBezTo>
                    <a:cubicBezTo>
                      <a:pt x="129" y="53"/>
                      <a:pt x="129" y="47"/>
                      <a:pt x="129" y="45"/>
                    </a:cubicBezTo>
                    <a:cubicBezTo>
                      <a:pt x="133" y="46"/>
                      <a:pt x="149" y="49"/>
                      <a:pt x="152" y="49"/>
                    </a:cubicBezTo>
                    <a:cubicBezTo>
                      <a:pt x="152" y="51"/>
                      <a:pt x="152" y="57"/>
                      <a:pt x="152" y="57"/>
                    </a:cubicBezTo>
                    <a:cubicBezTo>
                      <a:pt x="171" y="48"/>
                      <a:pt x="171" y="48"/>
                      <a:pt x="171" y="48"/>
                    </a:cubicBezTo>
                    <a:lnTo>
                      <a:pt x="152" y="31"/>
                    </a:lnTo>
                    <a:close/>
                    <a:moveTo>
                      <a:pt x="100" y="46"/>
                    </a:moveTo>
                    <a:cubicBezTo>
                      <a:pt x="96" y="49"/>
                      <a:pt x="92" y="50"/>
                      <a:pt x="86" y="49"/>
                    </a:cubicBezTo>
                    <a:cubicBezTo>
                      <a:pt x="76" y="47"/>
                      <a:pt x="67" y="37"/>
                      <a:pt x="67" y="27"/>
                    </a:cubicBezTo>
                    <a:cubicBezTo>
                      <a:pt x="67" y="22"/>
                      <a:pt x="69" y="18"/>
                      <a:pt x="72" y="16"/>
                    </a:cubicBezTo>
                    <a:cubicBezTo>
                      <a:pt x="75" y="13"/>
                      <a:pt x="80" y="12"/>
                      <a:pt x="86" y="13"/>
                    </a:cubicBezTo>
                    <a:cubicBezTo>
                      <a:pt x="96" y="15"/>
                      <a:pt x="105" y="25"/>
                      <a:pt x="105" y="35"/>
                    </a:cubicBezTo>
                    <a:cubicBezTo>
                      <a:pt x="105" y="40"/>
                      <a:pt x="103" y="44"/>
                      <a:pt x="100" y="46"/>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183153" name="直接连接符 1183152"/>
            <p:cNvSpPr/>
            <p:nvPr/>
          </p:nvSpPr>
          <p:spPr>
            <a:xfrm flipH="1" flipV="1">
              <a:off x="4384" y="2022"/>
              <a:ext cx="58" cy="193"/>
            </a:xfrm>
            <a:prstGeom prst="line">
              <a:avLst/>
            </a:prstGeom>
            <a:ln w="1905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154" name="直接连接符 1183153"/>
            <p:cNvSpPr/>
            <p:nvPr/>
          </p:nvSpPr>
          <p:spPr>
            <a:xfrm flipV="1">
              <a:off x="4002" y="2048"/>
              <a:ext cx="91" cy="151"/>
            </a:xfrm>
            <a:prstGeom prst="line">
              <a:avLst/>
            </a:prstGeom>
            <a:ln w="1905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nvGrpSpPr>
            <p:cNvPr id="1183155" name="组合 1183154"/>
            <p:cNvGrpSpPr/>
            <p:nvPr/>
          </p:nvGrpSpPr>
          <p:grpSpPr>
            <a:xfrm>
              <a:off x="4049" y="1946"/>
              <a:ext cx="136" cy="118"/>
              <a:chOff x="2216" y="2230"/>
              <a:chExt cx="513" cy="410"/>
            </a:xfrm>
          </p:grpSpPr>
          <p:sp>
            <p:nvSpPr>
              <p:cNvPr id="1183156" name="任意多边形 1183155"/>
              <p:cNvSpPr/>
              <p:nvPr/>
            </p:nvSpPr>
            <p:spPr>
              <a:xfrm>
                <a:off x="2579" y="2286"/>
                <a:ext cx="150" cy="354"/>
              </a:xfrm>
              <a:custGeom>
                <a:rect l="l" t="t" r="r" b="b"/>
                <a:pathLst>
                  <a:path w="76" h="179">
                    <a:moveTo>
                      <a:pt x="75" y="6"/>
                    </a:moveTo>
                    <a:cubicBezTo>
                      <a:pt x="72" y="0"/>
                      <a:pt x="5" y="41"/>
                      <a:pt x="5" y="41"/>
                    </a:cubicBezTo>
                    <a:cubicBezTo>
                      <a:pt x="0" y="175"/>
                      <a:pt x="0" y="175"/>
                      <a:pt x="0" y="175"/>
                    </a:cubicBezTo>
                    <a:cubicBezTo>
                      <a:pt x="0" y="175"/>
                      <a:pt x="1" y="179"/>
                      <a:pt x="10" y="171"/>
                    </a:cubicBezTo>
                    <a:cubicBezTo>
                      <a:pt x="17" y="164"/>
                      <a:pt x="63" y="127"/>
                      <a:pt x="72" y="117"/>
                    </a:cubicBezTo>
                    <a:cubicBezTo>
                      <a:pt x="76" y="114"/>
                      <a:pt x="76" y="111"/>
                      <a:pt x="76" y="103"/>
                    </a:cubicBezTo>
                    <a:cubicBezTo>
                      <a:pt x="76" y="16"/>
                      <a:pt x="76" y="16"/>
                      <a:pt x="76" y="16"/>
                    </a:cubicBezTo>
                    <a:cubicBezTo>
                      <a:pt x="76" y="7"/>
                      <a:pt x="76" y="6"/>
                      <a:pt x="75" y="6"/>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57" name="任意多边形 1183156"/>
              <p:cNvSpPr/>
              <p:nvPr/>
            </p:nvSpPr>
            <p:spPr>
              <a:xfrm>
                <a:off x="2216" y="2230"/>
                <a:ext cx="507" cy="143"/>
              </a:xfrm>
              <a:custGeom>
                <a:rect l="l" t="t" r="r" b="b"/>
                <a:pathLst>
                  <a:path w="256" h="72">
                    <a:moveTo>
                      <a:pt x="256" y="31"/>
                    </a:moveTo>
                    <a:cubicBezTo>
                      <a:pt x="189" y="72"/>
                      <a:pt x="189" y="72"/>
                      <a:pt x="189" y="72"/>
                    </a:cubicBezTo>
                    <a:cubicBezTo>
                      <a:pt x="77" y="53"/>
                      <a:pt x="16" y="41"/>
                      <a:pt x="7" y="39"/>
                    </a:cubicBezTo>
                    <a:cubicBezTo>
                      <a:pt x="2" y="38"/>
                      <a:pt x="1" y="44"/>
                      <a:pt x="1" y="44"/>
                    </a:cubicBezTo>
                    <a:cubicBezTo>
                      <a:pt x="1" y="44"/>
                      <a:pt x="0" y="39"/>
                      <a:pt x="4" y="36"/>
                    </a:cubicBezTo>
                    <a:cubicBezTo>
                      <a:pt x="7" y="34"/>
                      <a:pt x="64" y="6"/>
                      <a:pt x="72" y="1"/>
                    </a:cubicBezTo>
                    <a:cubicBezTo>
                      <a:pt x="75" y="0"/>
                      <a:pt x="76" y="0"/>
                      <a:pt x="76" y="0"/>
                    </a:cubicBezTo>
                    <a:cubicBezTo>
                      <a:pt x="76" y="0"/>
                      <a:pt x="246" y="28"/>
                      <a:pt x="248" y="29"/>
                    </a:cubicBezTo>
                    <a:cubicBezTo>
                      <a:pt x="255" y="30"/>
                      <a:pt x="256" y="31"/>
                      <a:pt x="256" y="31"/>
                    </a:cubicBezTo>
                    <a:close/>
                  </a:path>
                </a:pathLst>
              </a:custGeom>
              <a:solidFill>
                <a:srgbClr val="44648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58" name="任意多边形 1183157"/>
              <p:cNvSpPr/>
              <p:nvPr/>
            </p:nvSpPr>
            <p:spPr>
              <a:xfrm>
                <a:off x="2573" y="2290"/>
                <a:ext cx="156" cy="99"/>
              </a:xfrm>
              <a:custGeom>
                <a:rect l="l" t="t" r="r" b="b"/>
                <a:pathLst>
                  <a:path w="79" h="50">
                    <a:moveTo>
                      <a:pt x="0" y="41"/>
                    </a:moveTo>
                    <a:cubicBezTo>
                      <a:pt x="0" y="41"/>
                      <a:pt x="71" y="1"/>
                      <a:pt x="74" y="0"/>
                    </a:cubicBezTo>
                    <a:cubicBezTo>
                      <a:pt x="78" y="1"/>
                      <a:pt x="79" y="3"/>
                      <a:pt x="79" y="6"/>
                    </a:cubicBezTo>
                    <a:cubicBezTo>
                      <a:pt x="7" y="50"/>
                      <a:pt x="7" y="50"/>
                      <a:pt x="7" y="50"/>
                    </a:cubicBezTo>
                    <a:lnTo>
                      <a:pt x="0" y="41"/>
                    </a:ln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59" name="任意多边形 1183158"/>
              <p:cNvSpPr/>
              <p:nvPr/>
            </p:nvSpPr>
            <p:spPr>
              <a:xfrm>
                <a:off x="2216" y="2305"/>
                <a:ext cx="377" cy="333"/>
              </a:xfrm>
              <a:custGeom>
                <a:rect l="l" t="t" r="r" b="b"/>
                <a:pathLst>
                  <a:path w="190" h="168">
                    <a:moveTo>
                      <a:pt x="184" y="32"/>
                    </a:moveTo>
                    <a:cubicBezTo>
                      <a:pt x="77" y="14"/>
                      <a:pt x="16" y="3"/>
                      <a:pt x="7" y="1"/>
                    </a:cubicBezTo>
                    <a:cubicBezTo>
                      <a:pt x="0" y="0"/>
                      <a:pt x="0" y="5"/>
                      <a:pt x="0" y="5"/>
                    </a:cubicBezTo>
                    <a:cubicBezTo>
                      <a:pt x="0" y="5"/>
                      <a:pt x="0" y="104"/>
                      <a:pt x="0" y="115"/>
                    </a:cubicBezTo>
                    <a:cubicBezTo>
                      <a:pt x="0" y="126"/>
                      <a:pt x="2" y="127"/>
                      <a:pt x="7" y="129"/>
                    </a:cubicBezTo>
                    <a:cubicBezTo>
                      <a:pt x="10" y="129"/>
                      <a:pt x="145" y="158"/>
                      <a:pt x="178" y="165"/>
                    </a:cubicBezTo>
                    <a:cubicBezTo>
                      <a:pt x="190" y="168"/>
                      <a:pt x="189" y="161"/>
                      <a:pt x="189" y="158"/>
                    </a:cubicBezTo>
                    <a:cubicBezTo>
                      <a:pt x="189" y="158"/>
                      <a:pt x="189" y="48"/>
                      <a:pt x="189" y="41"/>
                    </a:cubicBezTo>
                    <a:cubicBezTo>
                      <a:pt x="189" y="37"/>
                      <a:pt x="186" y="33"/>
                      <a:pt x="184" y="32"/>
                    </a:cubicBezTo>
                    <a:close/>
                  </a:path>
                </a:pathLst>
              </a:custGeom>
              <a:solidFill>
                <a:srgbClr val="8AA5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60" name="任意多边形 1183159"/>
              <p:cNvSpPr/>
              <p:nvPr/>
            </p:nvSpPr>
            <p:spPr>
              <a:xfrm>
                <a:off x="2228" y="2317"/>
                <a:ext cx="351" cy="306"/>
              </a:xfrm>
              <a:custGeom>
                <a:rect l="l" t="t" r="r" b="b"/>
                <a:pathLst>
                  <a:path w="177" h="154">
                    <a:moveTo>
                      <a:pt x="171" y="31"/>
                    </a:moveTo>
                    <a:cubicBezTo>
                      <a:pt x="71" y="13"/>
                      <a:pt x="15" y="3"/>
                      <a:pt x="6" y="1"/>
                    </a:cubicBezTo>
                    <a:cubicBezTo>
                      <a:pt x="0" y="0"/>
                      <a:pt x="0" y="5"/>
                      <a:pt x="0" y="5"/>
                    </a:cubicBezTo>
                    <a:cubicBezTo>
                      <a:pt x="0" y="5"/>
                      <a:pt x="0" y="93"/>
                      <a:pt x="0" y="104"/>
                    </a:cubicBezTo>
                    <a:cubicBezTo>
                      <a:pt x="0" y="114"/>
                      <a:pt x="2" y="115"/>
                      <a:pt x="6" y="116"/>
                    </a:cubicBezTo>
                    <a:cubicBezTo>
                      <a:pt x="9" y="117"/>
                      <a:pt x="135" y="144"/>
                      <a:pt x="166" y="151"/>
                    </a:cubicBezTo>
                    <a:cubicBezTo>
                      <a:pt x="177" y="154"/>
                      <a:pt x="175" y="146"/>
                      <a:pt x="176" y="143"/>
                    </a:cubicBezTo>
                    <a:cubicBezTo>
                      <a:pt x="176" y="143"/>
                      <a:pt x="175" y="45"/>
                      <a:pt x="175" y="39"/>
                    </a:cubicBezTo>
                    <a:cubicBezTo>
                      <a:pt x="175" y="35"/>
                      <a:pt x="175" y="31"/>
                      <a:pt x="171" y="31"/>
                    </a:cubicBezTo>
                    <a:close/>
                  </a:path>
                </a:pathLst>
              </a:custGeom>
              <a:solidFill>
                <a:srgbClr val="5B76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61" name="任意多边形 1183160"/>
              <p:cNvSpPr>
                <a:spLocks noEditPoints="1"/>
              </p:cNvSpPr>
              <p:nvPr/>
            </p:nvSpPr>
            <p:spPr>
              <a:xfrm>
                <a:off x="2226" y="2317"/>
                <a:ext cx="353" cy="302"/>
              </a:xfrm>
              <a:custGeom>
                <a:rect l="l" t="t" r="r" b="b"/>
                <a:pathLst>
                  <a:path w="178" h="152">
                    <a:moveTo>
                      <a:pt x="2" y="2"/>
                    </a:moveTo>
                    <a:cubicBezTo>
                      <a:pt x="1" y="3"/>
                      <a:pt x="0" y="5"/>
                      <a:pt x="0" y="5"/>
                    </a:cubicBezTo>
                    <a:cubicBezTo>
                      <a:pt x="0" y="5"/>
                      <a:pt x="0" y="104"/>
                      <a:pt x="0" y="104"/>
                    </a:cubicBezTo>
                    <a:cubicBezTo>
                      <a:pt x="0" y="114"/>
                      <a:pt x="2" y="115"/>
                      <a:pt x="7" y="117"/>
                    </a:cubicBezTo>
                    <a:cubicBezTo>
                      <a:pt x="8" y="117"/>
                      <a:pt x="31" y="122"/>
                      <a:pt x="69" y="130"/>
                    </a:cubicBezTo>
                    <a:cubicBezTo>
                      <a:pt x="167" y="151"/>
                      <a:pt x="167" y="151"/>
                      <a:pt x="167" y="151"/>
                    </a:cubicBezTo>
                    <a:cubicBezTo>
                      <a:pt x="169" y="152"/>
                      <a:pt x="173" y="152"/>
                      <a:pt x="174" y="151"/>
                    </a:cubicBezTo>
                    <a:cubicBezTo>
                      <a:pt x="178" y="149"/>
                      <a:pt x="177" y="144"/>
                      <a:pt x="177" y="143"/>
                    </a:cubicBezTo>
                    <a:cubicBezTo>
                      <a:pt x="177" y="143"/>
                      <a:pt x="177" y="39"/>
                      <a:pt x="177" y="39"/>
                    </a:cubicBezTo>
                    <a:cubicBezTo>
                      <a:pt x="177" y="35"/>
                      <a:pt x="176" y="31"/>
                      <a:pt x="172" y="30"/>
                    </a:cubicBezTo>
                    <a:cubicBezTo>
                      <a:pt x="172" y="30"/>
                      <a:pt x="172" y="30"/>
                      <a:pt x="172" y="30"/>
                    </a:cubicBezTo>
                    <a:cubicBezTo>
                      <a:pt x="8" y="1"/>
                      <a:pt x="8" y="1"/>
                      <a:pt x="8" y="1"/>
                    </a:cubicBezTo>
                    <a:cubicBezTo>
                      <a:pt x="5" y="0"/>
                      <a:pt x="4" y="1"/>
                      <a:pt x="2" y="2"/>
                    </a:cubicBezTo>
                    <a:close/>
                    <a:moveTo>
                      <a:pt x="167" y="150"/>
                    </a:moveTo>
                    <a:cubicBezTo>
                      <a:pt x="167" y="150"/>
                      <a:pt x="69" y="129"/>
                      <a:pt x="69" y="129"/>
                    </a:cubicBezTo>
                    <a:cubicBezTo>
                      <a:pt x="37" y="122"/>
                      <a:pt x="9" y="116"/>
                      <a:pt x="8" y="115"/>
                    </a:cubicBezTo>
                    <a:cubicBezTo>
                      <a:pt x="3" y="114"/>
                      <a:pt x="2" y="113"/>
                      <a:pt x="2" y="104"/>
                    </a:cubicBezTo>
                    <a:cubicBezTo>
                      <a:pt x="2" y="5"/>
                      <a:pt x="2" y="5"/>
                      <a:pt x="2" y="5"/>
                    </a:cubicBezTo>
                    <a:cubicBezTo>
                      <a:pt x="2" y="5"/>
                      <a:pt x="2" y="4"/>
                      <a:pt x="3" y="3"/>
                    </a:cubicBezTo>
                    <a:cubicBezTo>
                      <a:pt x="4" y="2"/>
                      <a:pt x="5" y="2"/>
                      <a:pt x="7" y="2"/>
                    </a:cubicBezTo>
                    <a:cubicBezTo>
                      <a:pt x="172" y="31"/>
                      <a:pt x="172" y="31"/>
                      <a:pt x="172" y="31"/>
                    </a:cubicBezTo>
                    <a:cubicBezTo>
                      <a:pt x="175" y="32"/>
                      <a:pt x="176" y="34"/>
                      <a:pt x="176" y="39"/>
                    </a:cubicBezTo>
                    <a:cubicBezTo>
                      <a:pt x="176" y="143"/>
                      <a:pt x="176" y="143"/>
                      <a:pt x="176" y="143"/>
                    </a:cubicBezTo>
                    <a:cubicBezTo>
                      <a:pt x="176" y="143"/>
                      <a:pt x="176" y="148"/>
                      <a:pt x="174" y="150"/>
                    </a:cubicBezTo>
                    <a:cubicBezTo>
                      <a:pt x="172" y="151"/>
                      <a:pt x="169" y="151"/>
                      <a:pt x="167" y="150"/>
                    </a:cubicBezTo>
                    <a:close/>
                  </a:path>
                </a:pathLst>
              </a:custGeom>
              <a:solidFill>
                <a:srgbClr val="2B4F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62" name="任意多边形 1183161"/>
              <p:cNvSpPr>
                <a:spLocks noEditPoints="1"/>
              </p:cNvSpPr>
              <p:nvPr/>
            </p:nvSpPr>
            <p:spPr>
              <a:xfrm>
                <a:off x="2307" y="2254"/>
                <a:ext cx="325" cy="91"/>
              </a:xfrm>
              <a:custGeom>
                <a:rect l="l" t="t" r="r" b="b"/>
                <a:pathLst>
                  <a:path w="325" h="91">
                    <a:moveTo>
                      <a:pt x="282" y="51"/>
                    </a:moveTo>
                    <a:lnTo>
                      <a:pt x="325" y="32"/>
                    </a:lnTo>
                    <a:lnTo>
                      <a:pt x="276" y="24"/>
                    </a:lnTo>
                    <a:lnTo>
                      <a:pt x="262" y="30"/>
                    </a:lnTo>
                    <a:lnTo>
                      <a:pt x="171" y="14"/>
                    </a:lnTo>
                    <a:lnTo>
                      <a:pt x="185" y="8"/>
                    </a:lnTo>
                    <a:lnTo>
                      <a:pt x="135" y="0"/>
                    </a:lnTo>
                    <a:lnTo>
                      <a:pt x="89" y="20"/>
                    </a:lnTo>
                    <a:lnTo>
                      <a:pt x="127" y="26"/>
                    </a:lnTo>
                    <a:lnTo>
                      <a:pt x="149" y="44"/>
                    </a:lnTo>
                    <a:lnTo>
                      <a:pt x="84" y="46"/>
                    </a:lnTo>
                    <a:lnTo>
                      <a:pt x="44" y="40"/>
                    </a:lnTo>
                    <a:lnTo>
                      <a:pt x="0" y="59"/>
                    </a:lnTo>
                    <a:lnTo>
                      <a:pt x="50" y="67"/>
                    </a:lnTo>
                    <a:lnTo>
                      <a:pt x="66" y="61"/>
                    </a:lnTo>
                    <a:lnTo>
                      <a:pt x="157" y="75"/>
                    </a:lnTo>
                    <a:lnTo>
                      <a:pt x="141" y="83"/>
                    </a:lnTo>
                    <a:lnTo>
                      <a:pt x="193" y="91"/>
                    </a:lnTo>
                    <a:lnTo>
                      <a:pt x="236" y="71"/>
                    </a:lnTo>
                    <a:lnTo>
                      <a:pt x="194" y="65"/>
                    </a:lnTo>
                    <a:lnTo>
                      <a:pt x="175" y="48"/>
                    </a:lnTo>
                    <a:lnTo>
                      <a:pt x="242" y="44"/>
                    </a:lnTo>
                    <a:lnTo>
                      <a:pt x="282" y="51"/>
                    </a:lnTo>
                    <a:close/>
                    <a:moveTo>
                      <a:pt x="179" y="67"/>
                    </a:moveTo>
                    <a:lnTo>
                      <a:pt x="171" y="69"/>
                    </a:lnTo>
                    <a:lnTo>
                      <a:pt x="80" y="55"/>
                    </a:lnTo>
                    <a:lnTo>
                      <a:pt x="89" y="51"/>
                    </a:lnTo>
                    <a:lnTo>
                      <a:pt x="155" y="48"/>
                    </a:lnTo>
                    <a:lnTo>
                      <a:pt x="179" y="67"/>
                    </a:lnTo>
                    <a:close/>
                    <a:moveTo>
                      <a:pt x="147" y="26"/>
                    </a:moveTo>
                    <a:lnTo>
                      <a:pt x="157" y="20"/>
                    </a:lnTo>
                    <a:lnTo>
                      <a:pt x="248" y="36"/>
                    </a:lnTo>
                    <a:lnTo>
                      <a:pt x="238" y="40"/>
                    </a:lnTo>
                    <a:lnTo>
                      <a:pt x="169" y="42"/>
                    </a:lnTo>
                    <a:lnTo>
                      <a:pt x="147" y="26"/>
                    </a:ln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63" name="任意多边形 1183162"/>
              <p:cNvSpPr>
                <a:spLocks noEditPoints="1"/>
              </p:cNvSpPr>
              <p:nvPr/>
            </p:nvSpPr>
            <p:spPr>
              <a:xfrm>
                <a:off x="2301" y="2248"/>
                <a:ext cx="325" cy="91"/>
              </a:xfrm>
              <a:custGeom>
                <a:rect l="l" t="t" r="r" b="b"/>
                <a:pathLst>
                  <a:path w="325" h="91">
                    <a:moveTo>
                      <a:pt x="282" y="50"/>
                    </a:moveTo>
                    <a:lnTo>
                      <a:pt x="325" y="30"/>
                    </a:lnTo>
                    <a:lnTo>
                      <a:pt x="276" y="22"/>
                    </a:lnTo>
                    <a:lnTo>
                      <a:pt x="260" y="28"/>
                    </a:lnTo>
                    <a:lnTo>
                      <a:pt x="169" y="14"/>
                    </a:lnTo>
                    <a:lnTo>
                      <a:pt x="185" y="8"/>
                    </a:lnTo>
                    <a:lnTo>
                      <a:pt x="133" y="0"/>
                    </a:lnTo>
                    <a:lnTo>
                      <a:pt x="90" y="20"/>
                    </a:lnTo>
                    <a:lnTo>
                      <a:pt x="125" y="26"/>
                    </a:lnTo>
                    <a:lnTo>
                      <a:pt x="149" y="44"/>
                    </a:lnTo>
                    <a:lnTo>
                      <a:pt x="82" y="46"/>
                    </a:lnTo>
                    <a:lnTo>
                      <a:pt x="44" y="40"/>
                    </a:lnTo>
                    <a:lnTo>
                      <a:pt x="0" y="59"/>
                    </a:lnTo>
                    <a:lnTo>
                      <a:pt x="50" y="67"/>
                    </a:lnTo>
                    <a:lnTo>
                      <a:pt x="66" y="61"/>
                    </a:lnTo>
                    <a:lnTo>
                      <a:pt x="157" y="75"/>
                    </a:lnTo>
                    <a:lnTo>
                      <a:pt x="141" y="83"/>
                    </a:lnTo>
                    <a:lnTo>
                      <a:pt x="191" y="91"/>
                    </a:lnTo>
                    <a:lnTo>
                      <a:pt x="236" y="71"/>
                    </a:lnTo>
                    <a:lnTo>
                      <a:pt x="195" y="63"/>
                    </a:lnTo>
                    <a:lnTo>
                      <a:pt x="173" y="48"/>
                    </a:lnTo>
                    <a:lnTo>
                      <a:pt x="242" y="44"/>
                    </a:lnTo>
                    <a:lnTo>
                      <a:pt x="282" y="50"/>
                    </a:lnTo>
                    <a:close/>
                    <a:moveTo>
                      <a:pt x="177" y="65"/>
                    </a:moveTo>
                    <a:lnTo>
                      <a:pt x="171" y="69"/>
                    </a:lnTo>
                    <a:lnTo>
                      <a:pt x="78" y="55"/>
                    </a:lnTo>
                    <a:lnTo>
                      <a:pt x="88" y="50"/>
                    </a:lnTo>
                    <a:lnTo>
                      <a:pt x="155" y="48"/>
                    </a:lnTo>
                    <a:lnTo>
                      <a:pt x="177" y="65"/>
                    </a:lnTo>
                    <a:close/>
                    <a:moveTo>
                      <a:pt x="145" y="24"/>
                    </a:moveTo>
                    <a:lnTo>
                      <a:pt x="157" y="20"/>
                    </a:lnTo>
                    <a:lnTo>
                      <a:pt x="248" y="34"/>
                    </a:lnTo>
                    <a:lnTo>
                      <a:pt x="238" y="38"/>
                    </a:lnTo>
                    <a:lnTo>
                      <a:pt x="167" y="42"/>
                    </a:lnTo>
                    <a:lnTo>
                      <a:pt x="145"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64" name="任意多边形 1183163"/>
              <p:cNvSpPr>
                <a:spLocks noEditPoints="1"/>
              </p:cNvSpPr>
              <p:nvPr/>
            </p:nvSpPr>
            <p:spPr>
              <a:xfrm>
                <a:off x="2236" y="2414"/>
                <a:ext cx="339" cy="123"/>
              </a:xfrm>
              <a:custGeom>
                <a:rect l="l" t="t" r="r" b="b"/>
                <a:pathLst>
                  <a:path w="171" h="62">
                    <a:moveTo>
                      <a:pt x="152" y="31"/>
                    </a:moveTo>
                    <a:cubicBezTo>
                      <a:pt x="152" y="31"/>
                      <a:pt x="152" y="38"/>
                      <a:pt x="152" y="40"/>
                    </a:cubicBezTo>
                    <a:cubicBezTo>
                      <a:pt x="148" y="39"/>
                      <a:pt x="132" y="36"/>
                      <a:pt x="130" y="35"/>
                    </a:cubicBezTo>
                    <a:cubicBezTo>
                      <a:pt x="130" y="33"/>
                      <a:pt x="130" y="27"/>
                      <a:pt x="130" y="27"/>
                    </a:cubicBezTo>
                    <a:cubicBezTo>
                      <a:pt x="130" y="27"/>
                      <a:pt x="120" y="32"/>
                      <a:pt x="116" y="34"/>
                    </a:cubicBezTo>
                    <a:cubicBezTo>
                      <a:pt x="115" y="19"/>
                      <a:pt x="102" y="5"/>
                      <a:pt x="87" y="2"/>
                    </a:cubicBezTo>
                    <a:cubicBezTo>
                      <a:pt x="78" y="0"/>
                      <a:pt x="70" y="2"/>
                      <a:pt x="64" y="7"/>
                    </a:cubicBezTo>
                    <a:cubicBezTo>
                      <a:pt x="60" y="11"/>
                      <a:pt x="57" y="16"/>
                      <a:pt x="56" y="22"/>
                    </a:cubicBezTo>
                    <a:cubicBezTo>
                      <a:pt x="41" y="9"/>
                      <a:pt x="41" y="9"/>
                      <a:pt x="41" y="9"/>
                    </a:cubicBezTo>
                    <a:cubicBezTo>
                      <a:pt x="41" y="9"/>
                      <a:pt x="41" y="15"/>
                      <a:pt x="41" y="17"/>
                    </a:cubicBezTo>
                    <a:cubicBezTo>
                      <a:pt x="37" y="16"/>
                      <a:pt x="21" y="13"/>
                      <a:pt x="19" y="13"/>
                    </a:cubicBezTo>
                    <a:cubicBezTo>
                      <a:pt x="19" y="11"/>
                      <a:pt x="19" y="5"/>
                      <a:pt x="19" y="5"/>
                    </a:cubicBezTo>
                    <a:cubicBezTo>
                      <a:pt x="16" y="6"/>
                      <a:pt x="16" y="6"/>
                      <a:pt x="16" y="6"/>
                    </a:cubicBezTo>
                    <a:cubicBezTo>
                      <a:pt x="0" y="14"/>
                      <a:pt x="0" y="14"/>
                      <a:pt x="0" y="14"/>
                    </a:cubicBezTo>
                    <a:cubicBezTo>
                      <a:pt x="19" y="31"/>
                      <a:pt x="19" y="31"/>
                      <a:pt x="19" y="31"/>
                    </a:cubicBezTo>
                    <a:cubicBezTo>
                      <a:pt x="19" y="31"/>
                      <a:pt x="19" y="25"/>
                      <a:pt x="19" y="23"/>
                    </a:cubicBezTo>
                    <a:cubicBezTo>
                      <a:pt x="22" y="23"/>
                      <a:pt x="39" y="27"/>
                      <a:pt x="41" y="27"/>
                    </a:cubicBezTo>
                    <a:cubicBezTo>
                      <a:pt x="41" y="29"/>
                      <a:pt x="41" y="35"/>
                      <a:pt x="41" y="35"/>
                    </a:cubicBezTo>
                    <a:cubicBezTo>
                      <a:pt x="56" y="28"/>
                      <a:pt x="56" y="28"/>
                      <a:pt x="56" y="28"/>
                    </a:cubicBezTo>
                    <a:cubicBezTo>
                      <a:pt x="57" y="43"/>
                      <a:pt x="70" y="57"/>
                      <a:pt x="86" y="61"/>
                    </a:cubicBezTo>
                    <a:cubicBezTo>
                      <a:pt x="94" y="62"/>
                      <a:pt x="102" y="61"/>
                      <a:pt x="108" y="56"/>
                    </a:cubicBezTo>
                    <a:cubicBezTo>
                      <a:pt x="113" y="52"/>
                      <a:pt x="115" y="47"/>
                      <a:pt x="116" y="41"/>
                    </a:cubicBezTo>
                    <a:cubicBezTo>
                      <a:pt x="120" y="45"/>
                      <a:pt x="130" y="54"/>
                      <a:pt x="130" y="54"/>
                    </a:cubicBezTo>
                    <a:cubicBezTo>
                      <a:pt x="130" y="54"/>
                      <a:pt x="130" y="47"/>
                      <a:pt x="130" y="45"/>
                    </a:cubicBezTo>
                    <a:cubicBezTo>
                      <a:pt x="133" y="46"/>
                      <a:pt x="150" y="49"/>
                      <a:pt x="152" y="50"/>
                    </a:cubicBezTo>
                    <a:cubicBezTo>
                      <a:pt x="152" y="52"/>
                      <a:pt x="152" y="58"/>
                      <a:pt x="152" y="58"/>
                    </a:cubicBezTo>
                    <a:cubicBezTo>
                      <a:pt x="171" y="48"/>
                      <a:pt x="171" y="48"/>
                      <a:pt x="171" y="48"/>
                    </a:cubicBezTo>
                    <a:lnTo>
                      <a:pt x="152" y="31"/>
                    </a:lnTo>
                    <a:close/>
                    <a:moveTo>
                      <a:pt x="100" y="47"/>
                    </a:moveTo>
                    <a:cubicBezTo>
                      <a:pt x="97" y="49"/>
                      <a:pt x="92" y="50"/>
                      <a:pt x="87" y="49"/>
                    </a:cubicBezTo>
                    <a:cubicBezTo>
                      <a:pt x="76" y="47"/>
                      <a:pt x="67" y="37"/>
                      <a:pt x="67" y="27"/>
                    </a:cubicBezTo>
                    <a:cubicBezTo>
                      <a:pt x="67" y="23"/>
                      <a:pt x="69" y="19"/>
                      <a:pt x="72" y="16"/>
                    </a:cubicBezTo>
                    <a:cubicBezTo>
                      <a:pt x="76" y="13"/>
                      <a:pt x="81" y="12"/>
                      <a:pt x="86" y="13"/>
                    </a:cubicBezTo>
                    <a:cubicBezTo>
                      <a:pt x="97" y="15"/>
                      <a:pt x="105" y="25"/>
                      <a:pt x="105" y="36"/>
                    </a:cubicBezTo>
                    <a:cubicBezTo>
                      <a:pt x="105" y="40"/>
                      <a:pt x="103" y="44"/>
                      <a:pt x="100" y="47"/>
                    </a:cubicBezTo>
                    <a:close/>
                  </a:path>
                </a:pathLst>
              </a:custGeom>
              <a:solidFill>
                <a:srgbClr val="0C3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65" name="任意多边形 1183164"/>
              <p:cNvSpPr>
                <a:spLocks noEditPoints="1"/>
              </p:cNvSpPr>
              <p:nvPr/>
            </p:nvSpPr>
            <p:spPr>
              <a:xfrm>
                <a:off x="2230" y="2409"/>
                <a:ext cx="339" cy="122"/>
              </a:xfrm>
              <a:custGeom>
                <a:rect l="l" t="t" r="r" b="b"/>
                <a:pathLst>
                  <a:path w="171" h="62">
                    <a:moveTo>
                      <a:pt x="152" y="31"/>
                    </a:moveTo>
                    <a:cubicBezTo>
                      <a:pt x="152" y="31"/>
                      <a:pt x="152" y="37"/>
                      <a:pt x="152" y="39"/>
                    </a:cubicBezTo>
                    <a:cubicBezTo>
                      <a:pt x="148" y="39"/>
                      <a:pt x="132" y="35"/>
                      <a:pt x="129" y="35"/>
                    </a:cubicBezTo>
                    <a:cubicBezTo>
                      <a:pt x="129" y="33"/>
                      <a:pt x="129" y="27"/>
                      <a:pt x="129" y="27"/>
                    </a:cubicBezTo>
                    <a:cubicBezTo>
                      <a:pt x="129" y="27"/>
                      <a:pt x="119" y="32"/>
                      <a:pt x="116" y="33"/>
                    </a:cubicBezTo>
                    <a:cubicBezTo>
                      <a:pt x="114" y="19"/>
                      <a:pt x="102" y="5"/>
                      <a:pt x="86" y="2"/>
                    </a:cubicBezTo>
                    <a:cubicBezTo>
                      <a:pt x="78" y="0"/>
                      <a:pt x="70" y="2"/>
                      <a:pt x="64" y="7"/>
                    </a:cubicBezTo>
                    <a:cubicBezTo>
                      <a:pt x="59" y="10"/>
                      <a:pt x="56" y="16"/>
                      <a:pt x="56" y="22"/>
                    </a:cubicBezTo>
                    <a:cubicBezTo>
                      <a:pt x="41" y="8"/>
                      <a:pt x="41" y="8"/>
                      <a:pt x="41" y="8"/>
                    </a:cubicBezTo>
                    <a:cubicBezTo>
                      <a:pt x="41" y="8"/>
                      <a:pt x="41" y="15"/>
                      <a:pt x="41" y="17"/>
                    </a:cubicBezTo>
                    <a:cubicBezTo>
                      <a:pt x="37" y="16"/>
                      <a:pt x="21" y="13"/>
                      <a:pt x="18" y="12"/>
                    </a:cubicBezTo>
                    <a:cubicBezTo>
                      <a:pt x="18" y="10"/>
                      <a:pt x="18" y="4"/>
                      <a:pt x="18" y="4"/>
                    </a:cubicBezTo>
                    <a:cubicBezTo>
                      <a:pt x="16" y="6"/>
                      <a:pt x="16" y="6"/>
                      <a:pt x="16" y="6"/>
                    </a:cubicBezTo>
                    <a:cubicBezTo>
                      <a:pt x="0" y="14"/>
                      <a:pt x="0" y="14"/>
                      <a:pt x="0" y="14"/>
                    </a:cubicBezTo>
                    <a:cubicBezTo>
                      <a:pt x="18" y="31"/>
                      <a:pt x="18" y="31"/>
                      <a:pt x="18" y="31"/>
                    </a:cubicBezTo>
                    <a:cubicBezTo>
                      <a:pt x="18" y="31"/>
                      <a:pt x="18" y="24"/>
                      <a:pt x="18" y="22"/>
                    </a:cubicBezTo>
                    <a:cubicBezTo>
                      <a:pt x="22" y="23"/>
                      <a:pt x="38" y="26"/>
                      <a:pt x="41" y="27"/>
                    </a:cubicBezTo>
                    <a:cubicBezTo>
                      <a:pt x="41" y="29"/>
                      <a:pt x="41" y="35"/>
                      <a:pt x="41" y="35"/>
                    </a:cubicBezTo>
                    <a:cubicBezTo>
                      <a:pt x="56" y="27"/>
                      <a:pt x="56" y="27"/>
                      <a:pt x="56" y="27"/>
                    </a:cubicBezTo>
                    <a:cubicBezTo>
                      <a:pt x="57" y="43"/>
                      <a:pt x="70" y="57"/>
                      <a:pt x="86" y="60"/>
                    </a:cubicBezTo>
                    <a:cubicBezTo>
                      <a:pt x="94" y="62"/>
                      <a:pt x="102" y="60"/>
                      <a:pt x="108" y="56"/>
                    </a:cubicBezTo>
                    <a:cubicBezTo>
                      <a:pt x="112" y="52"/>
                      <a:pt x="115" y="47"/>
                      <a:pt x="116" y="41"/>
                    </a:cubicBezTo>
                    <a:cubicBezTo>
                      <a:pt x="119" y="44"/>
                      <a:pt x="129" y="53"/>
                      <a:pt x="129" y="53"/>
                    </a:cubicBezTo>
                    <a:cubicBezTo>
                      <a:pt x="129" y="53"/>
                      <a:pt x="129" y="47"/>
                      <a:pt x="129" y="45"/>
                    </a:cubicBezTo>
                    <a:cubicBezTo>
                      <a:pt x="133" y="46"/>
                      <a:pt x="149" y="49"/>
                      <a:pt x="152" y="49"/>
                    </a:cubicBezTo>
                    <a:cubicBezTo>
                      <a:pt x="152" y="51"/>
                      <a:pt x="152" y="57"/>
                      <a:pt x="152" y="57"/>
                    </a:cubicBezTo>
                    <a:cubicBezTo>
                      <a:pt x="171" y="48"/>
                      <a:pt x="171" y="48"/>
                      <a:pt x="171" y="48"/>
                    </a:cubicBezTo>
                    <a:lnTo>
                      <a:pt x="152" y="31"/>
                    </a:lnTo>
                    <a:close/>
                    <a:moveTo>
                      <a:pt x="100" y="46"/>
                    </a:moveTo>
                    <a:cubicBezTo>
                      <a:pt x="96" y="49"/>
                      <a:pt x="92" y="50"/>
                      <a:pt x="86" y="49"/>
                    </a:cubicBezTo>
                    <a:cubicBezTo>
                      <a:pt x="76" y="47"/>
                      <a:pt x="67" y="37"/>
                      <a:pt x="67" y="27"/>
                    </a:cubicBezTo>
                    <a:cubicBezTo>
                      <a:pt x="67" y="22"/>
                      <a:pt x="69" y="18"/>
                      <a:pt x="72" y="16"/>
                    </a:cubicBezTo>
                    <a:cubicBezTo>
                      <a:pt x="75" y="13"/>
                      <a:pt x="80" y="12"/>
                      <a:pt x="86" y="13"/>
                    </a:cubicBezTo>
                    <a:cubicBezTo>
                      <a:pt x="96" y="15"/>
                      <a:pt x="105" y="25"/>
                      <a:pt x="105" y="35"/>
                    </a:cubicBezTo>
                    <a:cubicBezTo>
                      <a:pt x="105" y="40"/>
                      <a:pt x="103" y="44"/>
                      <a:pt x="100" y="46"/>
                    </a:cubicBez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166" name="组合 1183165"/>
            <p:cNvGrpSpPr/>
            <p:nvPr/>
          </p:nvGrpSpPr>
          <p:grpSpPr>
            <a:xfrm>
              <a:off x="3660" y="1384"/>
              <a:ext cx="709" cy="275"/>
              <a:chOff x="868" y="1979"/>
              <a:chExt cx="879" cy="408"/>
            </a:xfrm>
          </p:grpSpPr>
          <p:sp>
            <p:nvSpPr>
              <p:cNvPr id="1183167" name="椭圆 1183166"/>
              <p:cNvSpPr/>
              <p:nvPr/>
            </p:nvSpPr>
            <p:spPr>
              <a:xfrm>
                <a:off x="868" y="2069"/>
                <a:ext cx="833" cy="273"/>
              </a:xfrm>
              <a:prstGeom prst="ellipse">
                <a:avLst/>
              </a:prstGeom>
              <a:noFill/>
              <a:ln w="38100" cap="flat" cmpd="sng">
                <a:solidFill>
                  <a:srgbClr val="8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3168" name="组合 1183167"/>
              <p:cNvGrpSpPr/>
              <p:nvPr/>
            </p:nvGrpSpPr>
            <p:grpSpPr>
              <a:xfrm>
                <a:off x="930" y="2024"/>
                <a:ext cx="182" cy="136"/>
                <a:chOff x="975" y="3067"/>
                <a:chExt cx="1406" cy="862"/>
              </a:xfrm>
            </p:grpSpPr>
            <p:pic>
              <p:nvPicPr>
                <p:cNvPr id="1183169" name="图片 1183168"/>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170" name="右箭头 1183169"/>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171" name="组合 1183170"/>
              <p:cNvGrpSpPr/>
              <p:nvPr/>
            </p:nvGrpSpPr>
            <p:grpSpPr>
              <a:xfrm>
                <a:off x="1247" y="1979"/>
                <a:ext cx="182" cy="136"/>
                <a:chOff x="975" y="3067"/>
                <a:chExt cx="1406" cy="862"/>
              </a:xfrm>
            </p:grpSpPr>
            <p:pic>
              <p:nvPicPr>
                <p:cNvPr id="1183172" name="图片 1183171"/>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173" name="右箭头 1183172"/>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174" name="组合 1183173"/>
              <p:cNvGrpSpPr/>
              <p:nvPr/>
            </p:nvGrpSpPr>
            <p:grpSpPr>
              <a:xfrm>
                <a:off x="1565" y="2115"/>
                <a:ext cx="182" cy="136"/>
                <a:chOff x="975" y="3067"/>
                <a:chExt cx="1406" cy="862"/>
              </a:xfrm>
            </p:grpSpPr>
            <p:pic>
              <p:nvPicPr>
                <p:cNvPr id="1183175" name="图片 1183174"/>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176" name="右箭头 1183175"/>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177" name="组合 1183176"/>
              <p:cNvGrpSpPr/>
              <p:nvPr/>
            </p:nvGrpSpPr>
            <p:grpSpPr>
              <a:xfrm>
                <a:off x="975" y="2251"/>
                <a:ext cx="182" cy="136"/>
                <a:chOff x="975" y="3067"/>
                <a:chExt cx="1406" cy="862"/>
              </a:xfrm>
            </p:grpSpPr>
            <p:pic>
              <p:nvPicPr>
                <p:cNvPr id="1183178" name="图片 1183177"/>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179" name="右箭头 1183178"/>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180" name="组合 1183179"/>
              <p:cNvGrpSpPr/>
              <p:nvPr/>
            </p:nvGrpSpPr>
            <p:grpSpPr>
              <a:xfrm>
                <a:off x="1338" y="2251"/>
                <a:ext cx="182" cy="136"/>
                <a:chOff x="975" y="3067"/>
                <a:chExt cx="1406" cy="862"/>
              </a:xfrm>
            </p:grpSpPr>
            <p:pic>
              <p:nvPicPr>
                <p:cNvPr id="1183181" name="图片 1183180"/>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182" name="右箭头 1183181"/>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grpSp>
          <p:nvGrpSpPr>
            <p:cNvPr id="1183183" name="组合 1183182"/>
            <p:cNvGrpSpPr/>
            <p:nvPr/>
          </p:nvGrpSpPr>
          <p:grpSpPr>
            <a:xfrm>
              <a:off x="3807" y="2131"/>
              <a:ext cx="270" cy="317"/>
              <a:chOff x="231" y="1103"/>
              <a:chExt cx="360" cy="367"/>
            </a:xfrm>
          </p:grpSpPr>
          <p:sp>
            <p:nvSpPr>
              <p:cNvPr id="1183184" name="任意多边形 1183183"/>
              <p:cNvSpPr>
                <a:spLocks noChangeAspect="1"/>
              </p:cNvSpPr>
              <p:nvPr/>
            </p:nvSpPr>
            <p:spPr>
              <a:xfrm>
                <a:off x="231" y="1281"/>
                <a:ext cx="360" cy="189"/>
              </a:xfrm>
              <a:custGeom>
                <a:rect l="l" t="t" r="r" b="b"/>
                <a:pathLst>
                  <a:path w="522" h="130">
                    <a:moveTo>
                      <a:pt x="0" y="64"/>
                    </a:moveTo>
                    <a:lnTo>
                      <a:pt x="108" y="0"/>
                    </a:lnTo>
                    <a:lnTo>
                      <a:pt x="389" y="4"/>
                    </a:lnTo>
                    <a:lnTo>
                      <a:pt x="522" y="70"/>
                    </a:lnTo>
                    <a:lnTo>
                      <a:pt x="419" y="130"/>
                    </a:lnTo>
                    <a:lnTo>
                      <a:pt x="131" y="130"/>
                    </a:lnTo>
                    <a:lnTo>
                      <a:pt x="0" y="64"/>
                    </a:lnTo>
                    <a:close/>
                  </a:path>
                </a:pathLst>
              </a:custGeom>
              <a:solidFill>
                <a:srgbClr val="DDDDDD">
                  <a:alpha val="39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1183185" name="图片 1183184" descr="天线"/>
              <p:cNvPicPr>
                <a:picLocks noChangeAspect="1"/>
              </p:cNvPicPr>
              <p:nvPr/>
            </p:nvPicPr>
            <p:blipFill>
              <a:blip r:embed="rId9">
                <a:clrChange>
                  <a:clrFrom>
                    <a:srgbClr val="FFFFFF"/>
                  </a:clrFrom>
                  <a:clrTo>
                    <a:srgbClr val="FFFFFF">
                      <a:alpha val="0"/>
                    </a:srgbClr>
                  </a:clrTo>
                </a:clrChange>
              </a:blip>
              <a:stretch>
                <a:fillRect/>
              </a:stretch>
            </p:blipFill>
            <p:spPr>
              <a:xfrm>
                <a:off x="355" y="1103"/>
                <a:ext cx="126" cy="324"/>
              </a:xfrm>
              <a:prstGeom prst="rect">
                <a:avLst/>
              </a:prstGeom>
              <a:noFill/>
              <a:ln w="9525">
                <a:noFill/>
              </a:ln>
            </p:spPr>
          </p:pic>
        </p:grpSp>
        <p:grpSp>
          <p:nvGrpSpPr>
            <p:cNvPr id="1183186" name="组合 1183185"/>
            <p:cNvGrpSpPr/>
            <p:nvPr/>
          </p:nvGrpSpPr>
          <p:grpSpPr>
            <a:xfrm>
              <a:off x="4344" y="2131"/>
              <a:ext cx="271" cy="317"/>
              <a:chOff x="231" y="1103"/>
              <a:chExt cx="360" cy="367"/>
            </a:xfrm>
          </p:grpSpPr>
          <p:sp>
            <p:nvSpPr>
              <p:cNvPr id="1183187" name="任意多边形 1183186"/>
              <p:cNvSpPr>
                <a:spLocks noChangeAspect="1"/>
              </p:cNvSpPr>
              <p:nvPr/>
            </p:nvSpPr>
            <p:spPr>
              <a:xfrm>
                <a:off x="231" y="1281"/>
                <a:ext cx="360" cy="189"/>
              </a:xfrm>
              <a:custGeom>
                <a:rect l="l" t="t" r="r" b="b"/>
                <a:pathLst>
                  <a:path w="522" h="130">
                    <a:moveTo>
                      <a:pt x="0" y="64"/>
                    </a:moveTo>
                    <a:lnTo>
                      <a:pt x="108" y="0"/>
                    </a:lnTo>
                    <a:lnTo>
                      <a:pt x="389" y="4"/>
                    </a:lnTo>
                    <a:lnTo>
                      <a:pt x="522" y="70"/>
                    </a:lnTo>
                    <a:lnTo>
                      <a:pt x="419" y="130"/>
                    </a:lnTo>
                    <a:lnTo>
                      <a:pt x="131" y="130"/>
                    </a:lnTo>
                    <a:lnTo>
                      <a:pt x="0" y="64"/>
                    </a:lnTo>
                    <a:close/>
                  </a:path>
                </a:pathLst>
              </a:custGeom>
              <a:solidFill>
                <a:srgbClr val="DDDDDD">
                  <a:alpha val="39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1183188" name="图片 1183187" descr="天线"/>
              <p:cNvPicPr>
                <a:picLocks noChangeAspect="1"/>
              </p:cNvPicPr>
              <p:nvPr/>
            </p:nvPicPr>
            <p:blipFill>
              <a:blip r:embed="rId9">
                <a:clrChange>
                  <a:clrFrom>
                    <a:srgbClr val="FFFFFF"/>
                  </a:clrFrom>
                  <a:clrTo>
                    <a:srgbClr val="FFFFFF">
                      <a:alpha val="0"/>
                    </a:srgbClr>
                  </a:clrTo>
                </a:clrChange>
              </a:blip>
              <a:stretch>
                <a:fillRect/>
              </a:stretch>
            </p:blipFill>
            <p:spPr>
              <a:xfrm>
                <a:off x="355" y="1103"/>
                <a:ext cx="126" cy="324"/>
              </a:xfrm>
              <a:prstGeom prst="rect">
                <a:avLst/>
              </a:prstGeom>
              <a:noFill/>
              <a:ln w="9525">
                <a:noFill/>
              </a:ln>
            </p:spPr>
          </p:pic>
        </p:grpSp>
        <p:sp>
          <p:nvSpPr>
            <p:cNvPr id="1183189" name="文本框 1183188"/>
            <p:cNvSpPr txBox="1"/>
            <p:nvPr/>
          </p:nvSpPr>
          <p:spPr>
            <a:xfrm>
              <a:off x="3792" y="1123"/>
              <a:ext cx="1195" cy="17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200" b="1">
                  <a:latin typeface="Arial" pitchFamily="34" charset="0"/>
                </a:rPr>
                <a:t>IP over Fiber/SDH/WDM</a:t>
              </a:r>
              <a:endParaRPr lang="en-US" altLang="zh-CN" sz="1200" b="1">
                <a:latin typeface="Arial" pitchFamily="34" charset="0"/>
              </a:endParaRPr>
            </a:p>
          </p:txBody>
        </p:sp>
        <p:pic>
          <p:nvPicPr>
            <p:cNvPr id="1183190" name="Picture 509"/>
            <p:cNvPicPr/>
            <p:nvPr/>
          </p:nvPicPr>
          <p:blipFill>
            <a:blip r:embed="rId12"/>
            <a:stretch>
              <a:fillRect/>
            </a:stretch>
          </p:blipFill>
          <p:spPr>
            <a:xfrm>
              <a:off x="3988" y="876"/>
              <a:ext cx="138" cy="90"/>
            </a:xfrm>
            <a:prstGeom prst="rect">
              <a:avLst/>
            </a:prstGeom>
            <a:noFill/>
            <a:ln w="9525">
              <a:noFill/>
            </a:ln>
          </p:spPr>
        </p:pic>
        <p:pic>
          <p:nvPicPr>
            <p:cNvPr id="1183191" name="Picture 509"/>
            <p:cNvPicPr/>
            <p:nvPr/>
          </p:nvPicPr>
          <p:blipFill>
            <a:blip r:embed="rId12"/>
            <a:stretch>
              <a:fillRect/>
            </a:stretch>
          </p:blipFill>
          <p:spPr>
            <a:xfrm>
              <a:off x="4310" y="798"/>
              <a:ext cx="139" cy="90"/>
            </a:xfrm>
            <a:prstGeom prst="rect">
              <a:avLst/>
            </a:prstGeom>
            <a:noFill/>
            <a:ln w="9525">
              <a:noFill/>
            </a:ln>
          </p:spPr>
        </p:pic>
        <p:pic>
          <p:nvPicPr>
            <p:cNvPr id="1183192" name="Picture 509"/>
            <p:cNvPicPr/>
            <p:nvPr/>
          </p:nvPicPr>
          <p:blipFill>
            <a:blip r:embed="rId12"/>
            <a:stretch>
              <a:fillRect/>
            </a:stretch>
          </p:blipFill>
          <p:spPr>
            <a:xfrm>
              <a:off x="4634" y="876"/>
              <a:ext cx="139" cy="90"/>
            </a:xfrm>
            <a:prstGeom prst="rect">
              <a:avLst/>
            </a:prstGeom>
            <a:noFill/>
            <a:ln w="9525">
              <a:noFill/>
            </a:ln>
          </p:spPr>
        </p:pic>
        <p:grpSp>
          <p:nvGrpSpPr>
            <p:cNvPr id="1183193" name="组合 1183192"/>
            <p:cNvGrpSpPr/>
            <p:nvPr/>
          </p:nvGrpSpPr>
          <p:grpSpPr>
            <a:xfrm>
              <a:off x="4310" y="893"/>
              <a:ext cx="111" cy="140"/>
              <a:chOff x="4241" y="3022"/>
              <a:chExt cx="136" cy="181"/>
            </a:xfrm>
          </p:grpSpPr>
          <p:grpSp>
            <p:nvGrpSpPr>
              <p:cNvPr id="1183194" name="组合 1183193"/>
              <p:cNvGrpSpPr/>
              <p:nvPr/>
            </p:nvGrpSpPr>
            <p:grpSpPr>
              <a:xfrm>
                <a:off x="4241" y="3067"/>
                <a:ext cx="136" cy="136"/>
                <a:chOff x="3939" y="866"/>
                <a:chExt cx="326" cy="158"/>
              </a:xfrm>
            </p:grpSpPr>
            <p:sp>
              <p:nvSpPr>
                <p:cNvPr id="1183195" name="任意多边形 1183194"/>
                <p:cNvSpPr/>
                <p:nvPr/>
              </p:nvSpPr>
              <p:spPr>
                <a:xfrm>
                  <a:off x="3939" y="995"/>
                  <a:ext cx="326" cy="29"/>
                </a:xfrm>
                <a:custGeom>
                  <a:rect l="l" t="t" r="r" b="b"/>
                  <a:pathLst>
                    <a:path w="326" h="28">
                      <a:moveTo>
                        <a:pt x="0" y="29"/>
                      </a:moveTo>
                      <a:lnTo>
                        <a:pt x="36" y="0"/>
                      </a:lnTo>
                      <a:lnTo>
                        <a:pt x="326" y="0"/>
                      </a:lnTo>
                      <a:lnTo>
                        <a:pt x="289" y="29"/>
                      </a:lnTo>
                      <a:lnTo>
                        <a:pt x="0" y="29"/>
                      </a:lnTo>
                      <a:close/>
                    </a:path>
                  </a:pathLst>
                </a:custGeom>
                <a:solidFill>
                  <a:srgbClr val="00B4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96" name="任意多边形 1183195"/>
                <p:cNvSpPr/>
                <p:nvPr/>
              </p:nvSpPr>
              <p:spPr>
                <a:xfrm>
                  <a:off x="3939" y="995"/>
                  <a:ext cx="326" cy="29"/>
                </a:xfrm>
                <a:custGeom>
                  <a:rect l="l" t="t" r="r" b="b"/>
                  <a:pathLst>
                    <a:path w="326" h="28">
                      <a:moveTo>
                        <a:pt x="0" y="29"/>
                      </a:moveTo>
                      <a:lnTo>
                        <a:pt x="36" y="0"/>
                      </a:lnTo>
                      <a:lnTo>
                        <a:pt x="326" y="0"/>
                      </a:lnTo>
                      <a:lnTo>
                        <a:pt x="289" y="29"/>
                      </a:lnTo>
                      <a:lnTo>
                        <a:pt x="0" y="29"/>
                      </a:lnTo>
                      <a:close/>
                    </a:path>
                  </a:pathLst>
                </a:custGeom>
                <a:solidFill>
                  <a:srgbClr val="00B4FF"/>
                </a:solidFill>
                <a:ln w="4763" cap="flat" cmpd="sng">
                  <a:solidFill>
                    <a:srgbClr val="AAE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97" name="矩形 1183196"/>
                <p:cNvSpPr/>
                <p:nvPr/>
              </p:nvSpPr>
              <p:spPr>
                <a:xfrm>
                  <a:off x="3939" y="895"/>
                  <a:ext cx="289" cy="129"/>
                </a:xfrm>
                <a:prstGeom prst="rect">
                  <a:avLst/>
                </a:prstGeom>
                <a:solidFill>
                  <a:srgbClr val="CF0E3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98" name="矩形 1183197"/>
                <p:cNvSpPr/>
                <p:nvPr/>
              </p:nvSpPr>
              <p:spPr>
                <a:xfrm>
                  <a:off x="3940" y="896"/>
                  <a:ext cx="287" cy="127"/>
                </a:xfrm>
                <a:prstGeom prst="rect">
                  <a:avLst/>
                </a:prstGeom>
                <a:solidFill>
                  <a:srgbClr val="008000"/>
                </a:solidFill>
                <a:ln w="4826" cap="flat" cmpd="sng">
                  <a:solidFill>
                    <a:srgbClr val="FDA4B5"/>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199" name="任意多边形 1183198"/>
                <p:cNvSpPr/>
                <p:nvPr/>
              </p:nvSpPr>
              <p:spPr>
                <a:xfrm>
                  <a:off x="3939" y="866"/>
                  <a:ext cx="326" cy="29"/>
                </a:xfrm>
                <a:custGeom>
                  <a:rect l="l" t="t" r="r" b="b"/>
                  <a:pathLst>
                    <a:path w="326" h="28">
                      <a:moveTo>
                        <a:pt x="0" y="29"/>
                      </a:moveTo>
                      <a:lnTo>
                        <a:pt x="36" y="0"/>
                      </a:lnTo>
                      <a:lnTo>
                        <a:pt x="326" y="0"/>
                      </a:lnTo>
                      <a:lnTo>
                        <a:pt x="289" y="29"/>
                      </a:lnTo>
                      <a:lnTo>
                        <a:pt x="0" y="29"/>
                      </a:lnTo>
                      <a:close/>
                    </a:path>
                  </a:pathLst>
                </a:custGeom>
                <a:solidFill>
                  <a:srgbClr val="E5405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00" name="任意多边形 1183199"/>
                <p:cNvSpPr/>
                <p:nvPr/>
              </p:nvSpPr>
              <p:spPr>
                <a:xfrm>
                  <a:off x="3939" y="866"/>
                  <a:ext cx="326" cy="29"/>
                </a:xfrm>
                <a:custGeom>
                  <a:rect l="l" t="t" r="r" b="b"/>
                  <a:pathLst>
                    <a:path w="326" h="28">
                      <a:moveTo>
                        <a:pt x="0" y="29"/>
                      </a:moveTo>
                      <a:lnTo>
                        <a:pt x="36" y="0"/>
                      </a:lnTo>
                      <a:lnTo>
                        <a:pt x="326" y="0"/>
                      </a:lnTo>
                      <a:lnTo>
                        <a:pt x="289" y="29"/>
                      </a:lnTo>
                      <a:lnTo>
                        <a:pt x="0" y="29"/>
                      </a:lnTo>
                      <a:close/>
                    </a:path>
                  </a:pathLst>
                </a:custGeom>
                <a:solidFill>
                  <a:srgbClr val="008000">
                    <a:alpha val="100000"/>
                  </a:srgbClr>
                </a:solidFill>
                <a:ln w="4826"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01" name="任意多边形 1183200"/>
                <p:cNvSpPr/>
                <p:nvPr/>
              </p:nvSpPr>
              <p:spPr>
                <a:xfrm>
                  <a:off x="4228" y="866"/>
                  <a:ext cx="37" cy="158"/>
                </a:xfrm>
                <a:custGeom>
                  <a:rect l="l" t="t" r="r" b="b"/>
                  <a:pathLst>
                    <a:path w="37" h="158">
                      <a:moveTo>
                        <a:pt x="0" y="29"/>
                      </a:moveTo>
                      <a:lnTo>
                        <a:pt x="37" y="0"/>
                      </a:lnTo>
                      <a:lnTo>
                        <a:pt x="37" y="129"/>
                      </a:lnTo>
                      <a:lnTo>
                        <a:pt x="0" y="158"/>
                      </a:lnTo>
                      <a:lnTo>
                        <a:pt x="0" y="29"/>
                      </a:lnTo>
                      <a:close/>
                    </a:path>
                  </a:pathLst>
                </a:custGeom>
                <a:solidFill>
                  <a:srgbClr val="79001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02" name="任意多边形 1183201"/>
                <p:cNvSpPr/>
                <p:nvPr/>
              </p:nvSpPr>
              <p:spPr>
                <a:xfrm>
                  <a:off x="4228" y="866"/>
                  <a:ext cx="37" cy="158"/>
                </a:xfrm>
                <a:custGeom>
                  <a:rect l="l" t="t" r="r" b="b"/>
                  <a:pathLst>
                    <a:path w="37" h="158">
                      <a:moveTo>
                        <a:pt x="0" y="29"/>
                      </a:moveTo>
                      <a:lnTo>
                        <a:pt x="37" y="0"/>
                      </a:lnTo>
                      <a:lnTo>
                        <a:pt x="37" y="129"/>
                      </a:lnTo>
                      <a:lnTo>
                        <a:pt x="0" y="158"/>
                      </a:lnTo>
                      <a:lnTo>
                        <a:pt x="0" y="29"/>
                      </a:lnTo>
                      <a:close/>
                    </a:path>
                  </a:pathLst>
                </a:custGeom>
                <a:solidFill>
                  <a:srgbClr val="008000">
                    <a:alpha val="100000"/>
                  </a:srgbClr>
                </a:solidFill>
                <a:ln w="4826"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3203" name="组合 1183202"/>
                <p:cNvGrpSpPr/>
                <p:nvPr/>
              </p:nvGrpSpPr>
              <p:grpSpPr>
                <a:xfrm>
                  <a:off x="3958" y="911"/>
                  <a:ext cx="240" cy="92"/>
                  <a:chOff x="3958" y="959"/>
                  <a:chExt cx="240" cy="92"/>
                </a:xfrm>
              </p:grpSpPr>
              <p:sp>
                <p:nvSpPr>
                  <p:cNvPr id="1183204" name="直接连接符 1183203"/>
                  <p:cNvSpPr/>
                  <p:nvPr/>
                </p:nvSpPr>
                <p:spPr>
                  <a:xfrm>
                    <a:off x="4015" y="981"/>
                    <a:ext cx="131" cy="47"/>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05" name="直接连接符 1183204"/>
                  <p:cNvSpPr/>
                  <p:nvPr/>
                </p:nvSpPr>
                <p:spPr>
                  <a:xfrm>
                    <a:off x="3975" y="971"/>
                    <a:ext cx="208"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06" name="直接连接符 1183205"/>
                  <p:cNvSpPr/>
                  <p:nvPr/>
                </p:nvSpPr>
                <p:spPr>
                  <a:xfrm>
                    <a:off x="3975" y="1037"/>
                    <a:ext cx="208"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07" name="矩形 1183206"/>
                  <p:cNvSpPr/>
                  <p:nvPr/>
                </p:nvSpPr>
                <p:spPr>
                  <a:xfrm>
                    <a:off x="3958" y="959"/>
                    <a:ext cx="64" cy="26"/>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08" name="矩形 1183207"/>
                  <p:cNvSpPr/>
                  <p:nvPr/>
                </p:nvSpPr>
                <p:spPr>
                  <a:xfrm>
                    <a:off x="4137" y="959"/>
                    <a:ext cx="61" cy="26"/>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09" name="矩形 1183208"/>
                  <p:cNvSpPr/>
                  <p:nvPr/>
                </p:nvSpPr>
                <p:spPr>
                  <a:xfrm>
                    <a:off x="3958" y="1024"/>
                    <a:ext cx="64" cy="27"/>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10" name="矩形 1183209"/>
                  <p:cNvSpPr/>
                  <p:nvPr/>
                </p:nvSpPr>
                <p:spPr>
                  <a:xfrm>
                    <a:off x="4137" y="1024"/>
                    <a:ext cx="61" cy="27"/>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11" name="直接连接符 1183210"/>
                  <p:cNvSpPr/>
                  <p:nvPr/>
                </p:nvSpPr>
                <p:spPr>
                  <a:xfrm flipH="1">
                    <a:off x="4012" y="980"/>
                    <a:ext cx="132" cy="48"/>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3212" name="组合 1183211"/>
                <p:cNvGrpSpPr/>
                <p:nvPr/>
              </p:nvGrpSpPr>
              <p:grpSpPr>
                <a:xfrm>
                  <a:off x="3961" y="913"/>
                  <a:ext cx="240" cy="92"/>
                  <a:chOff x="3961" y="961"/>
                  <a:chExt cx="240" cy="92"/>
                </a:xfrm>
              </p:grpSpPr>
              <p:sp>
                <p:nvSpPr>
                  <p:cNvPr id="1183213" name="直接连接符 1183212"/>
                  <p:cNvSpPr/>
                  <p:nvPr/>
                </p:nvSpPr>
                <p:spPr>
                  <a:xfrm>
                    <a:off x="4018" y="983"/>
                    <a:ext cx="131" cy="47"/>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14" name="直接连接符 1183213"/>
                  <p:cNvSpPr/>
                  <p:nvPr/>
                </p:nvSpPr>
                <p:spPr>
                  <a:xfrm>
                    <a:off x="3978" y="973"/>
                    <a:ext cx="208"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15" name="直接连接符 1183214"/>
                  <p:cNvSpPr/>
                  <p:nvPr/>
                </p:nvSpPr>
                <p:spPr>
                  <a:xfrm>
                    <a:off x="3978" y="1039"/>
                    <a:ext cx="208"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16" name="矩形 1183215"/>
                  <p:cNvSpPr/>
                  <p:nvPr/>
                </p:nvSpPr>
                <p:spPr>
                  <a:xfrm>
                    <a:off x="3961" y="961"/>
                    <a:ext cx="63" cy="27"/>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17" name="矩形 1183216"/>
                  <p:cNvSpPr/>
                  <p:nvPr/>
                </p:nvSpPr>
                <p:spPr>
                  <a:xfrm>
                    <a:off x="4140" y="961"/>
                    <a:ext cx="61" cy="27"/>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18" name="矩形 1183217"/>
                  <p:cNvSpPr/>
                  <p:nvPr/>
                </p:nvSpPr>
                <p:spPr>
                  <a:xfrm>
                    <a:off x="3961" y="1027"/>
                    <a:ext cx="63" cy="26"/>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19" name="矩形 1183218"/>
                  <p:cNvSpPr/>
                  <p:nvPr/>
                </p:nvSpPr>
                <p:spPr>
                  <a:xfrm>
                    <a:off x="4140" y="1027"/>
                    <a:ext cx="61" cy="26"/>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20" name="直接连接符 1183219"/>
                  <p:cNvSpPr/>
                  <p:nvPr/>
                </p:nvSpPr>
                <p:spPr>
                  <a:xfrm flipH="1">
                    <a:off x="4015" y="983"/>
                    <a:ext cx="131" cy="47"/>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sp>
            <p:nvSpPr>
              <p:cNvPr id="1183221" name="任意多边形 1183220"/>
              <p:cNvSpPr/>
              <p:nvPr/>
            </p:nvSpPr>
            <p:spPr>
              <a:xfrm>
                <a:off x="4241" y="3074"/>
                <a:ext cx="134" cy="11"/>
              </a:xfrm>
              <a:custGeom>
                <a:rect l="l" t="t" r="r" b="b"/>
                <a:pathLst>
                  <a:path w="319" h="34">
                    <a:moveTo>
                      <a:pt x="0" y="34"/>
                    </a:moveTo>
                    <a:lnTo>
                      <a:pt x="36" y="0"/>
                    </a:lnTo>
                    <a:lnTo>
                      <a:pt x="319" y="0"/>
                    </a:lnTo>
                    <a:lnTo>
                      <a:pt x="283" y="34"/>
                    </a:lnTo>
                    <a:lnTo>
                      <a:pt x="0" y="34"/>
                    </a:lnTo>
                    <a:close/>
                  </a:path>
                </a:pathLst>
              </a:custGeom>
              <a:solidFill>
                <a:srgbClr val="00B4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22" name="任意多边形 1183221"/>
              <p:cNvSpPr/>
              <p:nvPr/>
            </p:nvSpPr>
            <p:spPr>
              <a:xfrm>
                <a:off x="4241" y="3074"/>
                <a:ext cx="134" cy="11"/>
              </a:xfrm>
              <a:custGeom>
                <a:rect l="l" t="t" r="r" b="b"/>
                <a:pathLst>
                  <a:path w="319" h="34">
                    <a:moveTo>
                      <a:pt x="0" y="34"/>
                    </a:moveTo>
                    <a:lnTo>
                      <a:pt x="36" y="0"/>
                    </a:lnTo>
                    <a:lnTo>
                      <a:pt x="319" y="0"/>
                    </a:lnTo>
                    <a:lnTo>
                      <a:pt x="283" y="34"/>
                    </a:lnTo>
                    <a:lnTo>
                      <a:pt x="0" y="34"/>
                    </a:lnTo>
                    <a:close/>
                  </a:path>
                </a:pathLst>
              </a:custGeom>
              <a:solidFill>
                <a:srgbClr val="00B4FF"/>
              </a:solidFill>
              <a:ln w="4763" cap="flat" cmpd="sng">
                <a:solidFill>
                  <a:srgbClr val="AAE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23" name="矩形 1183222"/>
              <p:cNvSpPr/>
              <p:nvPr/>
            </p:nvSpPr>
            <p:spPr>
              <a:xfrm>
                <a:off x="4241" y="3033"/>
                <a:ext cx="119" cy="52"/>
              </a:xfrm>
              <a:prstGeom prst="rect">
                <a:avLst/>
              </a:prstGeom>
              <a:solidFill>
                <a:srgbClr val="CF0E3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24" name="矩形 1183223"/>
              <p:cNvSpPr/>
              <p:nvPr/>
            </p:nvSpPr>
            <p:spPr>
              <a:xfrm>
                <a:off x="4242" y="3034"/>
                <a:ext cx="117" cy="51"/>
              </a:xfrm>
              <a:prstGeom prst="rect">
                <a:avLst/>
              </a:prstGeom>
              <a:solidFill>
                <a:srgbClr val="CF0E30"/>
              </a:solidFill>
              <a:ln w="4763" cap="flat" cmpd="sng">
                <a:solidFill>
                  <a:srgbClr val="FDA4B5"/>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25" name="任意多边形 1183224"/>
              <p:cNvSpPr/>
              <p:nvPr/>
            </p:nvSpPr>
            <p:spPr>
              <a:xfrm>
                <a:off x="4241" y="3022"/>
                <a:ext cx="134" cy="11"/>
              </a:xfrm>
              <a:custGeom>
                <a:rect l="l" t="t" r="r" b="b"/>
                <a:pathLst>
                  <a:path w="319" h="33">
                    <a:moveTo>
                      <a:pt x="0" y="33"/>
                    </a:moveTo>
                    <a:lnTo>
                      <a:pt x="36" y="0"/>
                    </a:lnTo>
                    <a:lnTo>
                      <a:pt x="319" y="0"/>
                    </a:lnTo>
                    <a:lnTo>
                      <a:pt x="283" y="33"/>
                    </a:lnTo>
                    <a:lnTo>
                      <a:pt x="0" y="33"/>
                    </a:lnTo>
                    <a:close/>
                  </a:path>
                </a:pathLst>
              </a:custGeom>
              <a:solidFill>
                <a:srgbClr val="E5405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26" name="任意多边形 1183225"/>
              <p:cNvSpPr/>
              <p:nvPr/>
            </p:nvSpPr>
            <p:spPr>
              <a:xfrm>
                <a:off x="4241" y="3022"/>
                <a:ext cx="134" cy="11"/>
              </a:xfrm>
              <a:custGeom>
                <a:rect l="l" t="t" r="r" b="b"/>
                <a:pathLst>
                  <a:path w="319" h="33">
                    <a:moveTo>
                      <a:pt x="0" y="33"/>
                    </a:moveTo>
                    <a:lnTo>
                      <a:pt x="36" y="0"/>
                    </a:lnTo>
                    <a:lnTo>
                      <a:pt x="319" y="0"/>
                    </a:lnTo>
                    <a:lnTo>
                      <a:pt x="283" y="33"/>
                    </a:lnTo>
                    <a:lnTo>
                      <a:pt x="0" y="33"/>
                    </a:lnTo>
                    <a:close/>
                  </a:path>
                </a:pathLst>
              </a:custGeom>
              <a:solidFill>
                <a:srgbClr val="E5405C"/>
              </a:solidFill>
              <a:ln w="4763"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27" name="任意多边形 1183226"/>
              <p:cNvSpPr/>
              <p:nvPr/>
            </p:nvSpPr>
            <p:spPr>
              <a:xfrm>
                <a:off x="4360" y="3022"/>
                <a:ext cx="15" cy="63"/>
              </a:xfrm>
              <a:custGeom>
                <a:rect l="l" t="t" r="r" b="b"/>
                <a:pathLst>
                  <a:path w="36" h="185">
                    <a:moveTo>
                      <a:pt x="0" y="33"/>
                    </a:moveTo>
                    <a:lnTo>
                      <a:pt x="36" y="0"/>
                    </a:lnTo>
                    <a:lnTo>
                      <a:pt x="36" y="151"/>
                    </a:lnTo>
                    <a:lnTo>
                      <a:pt x="0" y="185"/>
                    </a:lnTo>
                    <a:lnTo>
                      <a:pt x="0" y="33"/>
                    </a:lnTo>
                    <a:close/>
                  </a:path>
                </a:pathLst>
              </a:custGeom>
              <a:solidFill>
                <a:srgbClr val="79001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28" name="任意多边形 1183227"/>
              <p:cNvSpPr/>
              <p:nvPr/>
            </p:nvSpPr>
            <p:spPr>
              <a:xfrm>
                <a:off x="4360" y="3022"/>
                <a:ext cx="15" cy="63"/>
              </a:xfrm>
              <a:custGeom>
                <a:rect l="l" t="t" r="r" b="b"/>
                <a:pathLst>
                  <a:path w="36" h="185">
                    <a:moveTo>
                      <a:pt x="0" y="33"/>
                    </a:moveTo>
                    <a:lnTo>
                      <a:pt x="36" y="0"/>
                    </a:lnTo>
                    <a:lnTo>
                      <a:pt x="36" y="151"/>
                    </a:lnTo>
                    <a:lnTo>
                      <a:pt x="0" y="185"/>
                    </a:lnTo>
                    <a:lnTo>
                      <a:pt x="0" y="33"/>
                    </a:lnTo>
                    <a:close/>
                  </a:path>
                </a:pathLst>
              </a:custGeom>
              <a:solidFill>
                <a:srgbClr val="790015"/>
              </a:solidFill>
              <a:ln w="4763"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3229" name="组合 1183228"/>
              <p:cNvGrpSpPr/>
              <p:nvPr/>
            </p:nvGrpSpPr>
            <p:grpSpPr>
              <a:xfrm>
                <a:off x="4249" y="3040"/>
                <a:ext cx="98" cy="37"/>
                <a:chOff x="3819" y="1785"/>
                <a:chExt cx="234" cy="109"/>
              </a:xfrm>
            </p:grpSpPr>
            <p:sp>
              <p:nvSpPr>
                <p:cNvPr id="1183230" name="直接连接符 1183229"/>
                <p:cNvSpPr/>
                <p:nvPr/>
              </p:nvSpPr>
              <p:spPr>
                <a:xfrm>
                  <a:off x="3874" y="1810"/>
                  <a:ext cx="129" cy="56"/>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31" name="直接连接符 1183230"/>
                <p:cNvSpPr/>
                <p:nvPr/>
              </p:nvSpPr>
              <p:spPr>
                <a:xfrm>
                  <a:off x="3836" y="1799"/>
                  <a:ext cx="203"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32" name="直接连接符 1183231"/>
                <p:cNvSpPr/>
                <p:nvPr/>
              </p:nvSpPr>
              <p:spPr>
                <a:xfrm>
                  <a:off x="3836" y="1877"/>
                  <a:ext cx="203"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33" name="矩形 1183232"/>
                <p:cNvSpPr/>
                <p:nvPr/>
              </p:nvSpPr>
              <p:spPr>
                <a:xfrm>
                  <a:off x="3819" y="1785"/>
                  <a:ext cx="62"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34" name="矩形 1183233"/>
                <p:cNvSpPr/>
                <p:nvPr/>
              </p:nvSpPr>
              <p:spPr>
                <a:xfrm>
                  <a:off x="3994" y="1785"/>
                  <a:ext cx="59"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35" name="矩形 1183234"/>
                <p:cNvSpPr/>
                <p:nvPr/>
              </p:nvSpPr>
              <p:spPr>
                <a:xfrm>
                  <a:off x="3819" y="1862"/>
                  <a:ext cx="62"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36" name="矩形 1183235"/>
                <p:cNvSpPr/>
                <p:nvPr/>
              </p:nvSpPr>
              <p:spPr>
                <a:xfrm>
                  <a:off x="3994" y="1862"/>
                  <a:ext cx="59"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37" name="直接连接符 1183236"/>
                <p:cNvSpPr/>
                <p:nvPr/>
              </p:nvSpPr>
              <p:spPr>
                <a:xfrm flipH="1">
                  <a:off x="3872" y="1810"/>
                  <a:ext cx="128" cy="56"/>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3238" name="组合 1183237"/>
              <p:cNvGrpSpPr/>
              <p:nvPr/>
            </p:nvGrpSpPr>
            <p:grpSpPr>
              <a:xfrm>
                <a:off x="4250" y="3031"/>
                <a:ext cx="98" cy="36"/>
                <a:chOff x="3821" y="1788"/>
                <a:chExt cx="235" cy="108"/>
              </a:xfrm>
            </p:grpSpPr>
            <p:sp>
              <p:nvSpPr>
                <p:cNvPr id="1183239" name="直接连接符 1183238"/>
                <p:cNvSpPr/>
                <p:nvPr/>
              </p:nvSpPr>
              <p:spPr>
                <a:xfrm>
                  <a:off x="3877" y="1813"/>
                  <a:ext cx="129" cy="56"/>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40" name="直接连接符 1183239"/>
                <p:cNvSpPr/>
                <p:nvPr/>
              </p:nvSpPr>
              <p:spPr>
                <a:xfrm>
                  <a:off x="3838" y="1802"/>
                  <a:ext cx="204"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41" name="直接连接符 1183240"/>
                <p:cNvSpPr/>
                <p:nvPr/>
              </p:nvSpPr>
              <p:spPr>
                <a:xfrm>
                  <a:off x="3838" y="1879"/>
                  <a:ext cx="204"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42" name="矩形 1183241"/>
                <p:cNvSpPr/>
                <p:nvPr/>
              </p:nvSpPr>
              <p:spPr>
                <a:xfrm>
                  <a:off x="3821" y="1788"/>
                  <a:ext cx="63"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43" name="矩形 1183242"/>
                <p:cNvSpPr/>
                <p:nvPr/>
              </p:nvSpPr>
              <p:spPr>
                <a:xfrm>
                  <a:off x="3996" y="1788"/>
                  <a:ext cx="60"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44" name="矩形 1183243"/>
                <p:cNvSpPr/>
                <p:nvPr/>
              </p:nvSpPr>
              <p:spPr>
                <a:xfrm>
                  <a:off x="3821" y="1865"/>
                  <a:ext cx="63"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45" name="矩形 1183244"/>
                <p:cNvSpPr/>
                <p:nvPr/>
              </p:nvSpPr>
              <p:spPr>
                <a:xfrm>
                  <a:off x="3996" y="1865"/>
                  <a:ext cx="60"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46" name="直接连接符 1183245"/>
                <p:cNvSpPr/>
                <p:nvPr/>
              </p:nvSpPr>
              <p:spPr>
                <a:xfrm flipH="1">
                  <a:off x="3874" y="1813"/>
                  <a:ext cx="129" cy="56"/>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grpSp>
          <p:nvGrpSpPr>
            <p:cNvPr id="1183247" name="组合 1183246"/>
            <p:cNvGrpSpPr/>
            <p:nvPr/>
          </p:nvGrpSpPr>
          <p:grpSpPr>
            <a:xfrm>
              <a:off x="4662" y="972"/>
              <a:ext cx="111" cy="140"/>
              <a:chOff x="4241" y="3022"/>
              <a:chExt cx="136" cy="181"/>
            </a:xfrm>
          </p:grpSpPr>
          <p:grpSp>
            <p:nvGrpSpPr>
              <p:cNvPr id="1183248" name="组合 1183247"/>
              <p:cNvGrpSpPr/>
              <p:nvPr/>
            </p:nvGrpSpPr>
            <p:grpSpPr>
              <a:xfrm>
                <a:off x="4241" y="3067"/>
                <a:ext cx="136" cy="136"/>
                <a:chOff x="3939" y="866"/>
                <a:chExt cx="326" cy="158"/>
              </a:xfrm>
            </p:grpSpPr>
            <p:sp>
              <p:nvSpPr>
                <p:cNvPr id="1183249" name="任意多边形 1183248"/>
                <p:cNvSpPr/>
                <p:nvPr/>
              </p:nvSpPr>
              <p:spPr>
                <a:xfrm>
                  <a:off x="3939" y="995"/>
                  <a:ext cx="326" cy="29"/>
                </a:xfrm>
                <a:custGeom>
                  <a:rect l="l" t="t" r="r" b="b"/>
                  <a:pathLst>
                    <a:path w="326" h="28">
                      <a:moveTo>
                        <a:pt x="0" y="29"/>
                      </a:moveTo>
                      <a:lnTo>
                        <a:pt x="36" y="0"/>
                      </a:lnTo>
                      <a:lnTo>
                        <a:pt x="326" y="0"/>
                      </a:lnTo>
                      <a:lnTo>
                        <a:pt x="289" y="29"/>
                      </a:lnTo>
                      <a:lnTo>
                        <a:pt x="0" y="29"/>
                      </a:lnTo>
                      <a:close/>
                    </a:path>
                  </a:pathLst>
                </a:custGeom>
                <a:solidFill>
                  <a:srgbClr val="00B4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50" name="任意多边形 1183249"/>
                <p:cNvSpPr/>
                <p:nvPr/>
              </p:nvSpPr>
              <p:spPr>
                <a:xfrm>
                  <a:off x="3939" y="995"/>
                  <a:ext cx="326" cy="29"/>
                </a:xfrm>
                <a:custGeom>
                  <a:rect l="l" t="t" r="r" b="b"/>
                  <a:pathLst>
                    <a:path w="326" h="28">
                      <a:moveTo>
                        <a:pt x="0" y="29"/>
                      </a:moveTo>
                      <a:lnTo>
                        <a:pt x="36" y="0"/>
                      </a:lnTo>
                      <a:lnTo>
                        <a:pt x="326" y="0"/>
                      </a:lnTo>
                      <a:lnTo>
                        <a:pt x="289" y="29"/>
                      </a:lnTo>
                      <a:lnTo>
                        <a:pt x="0" y="29"/>
                      </a:lnTo>
                      <a:close/>
                    </a:path>
                  </a:pathLst>
                </a:custGeom>
                <a:solidFill>
                  <a:srgbClr val="00B4FF"/>
                </a:solidFill>
                <a:ln w="4763" cap="flat" cmpd="sng">
                  <a:solidFill>
                    <a:srgbClr val="AAE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51" name="矩形 1183250"/>
                <p:cNvSpPr/>
                <p:nvPr/>
              </p:nvSpPr>
              <p:spPr>
                <a:xfrm>
                  <a:off x="3939" y="895"/>
                  <a:ext cx="289" cy="129"/>
                </a:xfrm>
                <a:prstGeom prst="rect">
                  <a:avLst/>
                </a:prstGeom>
                <a:solidFill>
                  <a:srgbClr val="CF0E3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52" name="矩形 1183251"/>
                <p:cNvSpPr/>
                <p:nvPr/>
              </p:nvSpPr>
              <p:spPr>
                <a:xfrm>
                  <a:off x="3940" y="896"/>
                  <a:ext cx="287" cy="127"/>
                </a:xfrm>
                <a:prstGeom prst="rect">
                  <a:avLst/>
                </a:prstGeom>
                <a:solidFill>
                  <a:srgbClr val="008000"/>
                </a:solidFill>
                <a:ln w="4826" cap="flat" cmpd="sng">
                  <a:solidFill>
                    <a:srgbClr val="FDA4B5"/>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53" name="任意多边形 1183252"/>
                <p:cNvSpPr/>
                <p:nvPr/>
              </p:nvSpPr>
              <p:spPr>
                <a:xfrm>
                  <a:off x="3939" y="866"/>
                  <a:ext cx="326" cy="29"/>
                </a:xfrm>
                <a:custGeom>
                  <a:rect l="l" t="t" r="r" b="b"/>
                  <a:pathLst>
                    <a:path w="326" h="28">
                      <a:moveTo>
                        <a:pt x="0" y="29"/>
                      </a:moveTo>
                      <a:lnTo>
                        <a:pt x="36" y="0"/>
                      </a:lnTo>
                      <a:lnTo>
                        <a:pt x="326" y="0"/>
                      </a:lnTo>
                      <a:lnTo>
                        <a:pt x="289" y="29"/>
                      </a:lnTo>
                      <a:lnTo>
                        <a:pt x="0" y="29"/>
                      </a:lnTo>
                      <a:close/>
                    </a:path>
                  </a:pathLst>
                </a:custGeom>
                <a:solidFill>
                  <a:srgbClr val="E5405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54" name="任意多边形 1183253"/>
                <p:cNvSpPr/>
                <p:nvPr/>
              </p:nvSpPr>
              <p:spPr>
                <a:xfrm>
                  <a:off x="3939" y="866"/>
                  <a:ext cx="326" cy="29"/>
                </a:xfrm>
                <a:custGeom>
                  <a:rect l="l" t="t" r="r" b="b"/>
                  <a:pathLst>
                    <a:path w="326" h="28">
                      <a:moveTo>
                        <a:pt x="0" y="29"/>
                      </a:moveTo>
                      <a:lnTo>
                        <a:pt x="36" y="0"/>
                      </a:lnTo>
                      <a:lnTo>
                        <a:pt x="326" y="0"/>
                      </a:lnTo>
                      <a:lnTo>
                        <a:pt x="289" y="29"/>
                      </a:lnTo>
                      <a:lnTo>
                        <a:pt x="0" y="29"/>
                      </a:lnTo>
                      <a:close/>
                    </a:path>
                  </a:pathLst>
                </a:custGeom>
                <a:solidFill>
                  <a:srgbClr val="008000">
                    <a:alpha val="100000"/>
                  </a:srgbClr>
                </a:solidFill>
                <a:ln w="4826"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55" name="任意多边形 1183254"/>
                <p:cNvSpPr/>
                <p:nvPr/>
              </p:nvSpPr>
              <p:spPr>
                <a:xfrm>
                  <a:off x="4228" y="866"/>
                  <a:ext cx="37" cy="158"/>
                </a:xfrm>
                <a:custGeom>
                  <a:rect l="l" t="t" r="r" b="b"/>
                  <a:pathLst>
                    <a:path w="37" h="158">
                      <a:moveTo>
                        <a:pt x="0" y="29"/>
                      </a:moveTo>
                      <a:lnTo>
                        <a:pt x="37" y="0"/>
                      </a:lnTo>
                      <a:lnTo>
                        <a:pt x="37" y="129"/>
                      </a:lnTo>
                      <a:lnTo>
                        <a:pt x="0" y="158"/>
                      </a:lnTo>
                      <a:lnTo>
                        <a:pt x="0" y="29"/>
                      </a:lnTo>
                      <a:close/>
                    </a:path>
                  </a:pathLst>
                </a:custGeom>
                <a:solidFill>
                  <a:srgbClr val="79001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56" name="任意多边形 1183255"/>
                <p:cNvSpPr/>
                <p:nvPr/>
              </p:nvSpPr>
              <p:spPr>
                <a:xfrm>
                  <a:off x="4228" y="866"/>
                  <a:ext cx="37" cy="158"/>
                </a:xfrm>
                <a:custGeom>
                  <a:rect l="l" t="t" r="r" b="b"/>
                  <a:pathLst>
                    <a:path w="37" h="158">
                      <a:moveTo>
                        <a:pt x="0" y="29"/>
                      </a:moveTo>
                      <a:lnTo>
                        <a:pt x="37" y="0"/>
                      </a:lnTo>
                      <a:lnTo>
                        <a:pt x="37" y="129"/>
                      </a:lnTo>
                      <a:lnTo>
                        <a:pt x="0" y="158"/>
                      </a:lnTo>
                      <a:lnTo>
                        <a:pt x="0" y="29"/>
                      </a:lnTo>
                      <a:close/>
                    </a:path>
                  </a:pathLst>
                </a:custGeom>
                <a:solidFill>
                  <a:srgbClr val="008000">
                    <a:alpha val="100000"/>
                  </a:srgbClr>
                </a:solidFill>
                <a:ln w="4826"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3257" name="组合 1183256"/>
                <p:cNvGrpSpPr/>
                <p:nvPr/>
              </p:nvGrpSpPr>
              <p:grpSpPr>
                <a:xfrm>
                  <a:off x="3958" y="911"/>
                  <a:ext cx="240" cy="92"/>
                  <a:chOff x="3958" y="959"/>
                  <a:chExt cx="240" cy="92"/>
                </a:xfrm>
              </p:grpSpPr>
              <p:sp>
                <p:nvSpPr>
                  <p:cNvPr id="1183258" name="直接连接符 1183257"/>
                  <p:cNvSpPr/>
                  <p:nvPr/>
                </p:nvSpPr>
                <p:spPr>
                  <a:xfrm>
                    <a:off x="4015" y="981"/>
                    <a:ext cx="131" cy="47"/>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59" name="直接连接符 1183258"/>
                  <p:cNvSpPr/>
                  <p:nvPr/>
                </p:nvSpPr>
                <p:spPr>
                  <a:xfrm>
                    <a:off x="3975" y="971"/>
                    <a:ext cx="208"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60" name="直接连接符 1183259"/>
                  <p:cNvSpPr/>
                  <p:nvPr/>
                </p:nvSpPr>
                <p:spPr>
                  <a:xfrm>
                    <a:off x="3975" y="1037"/>
                    <a:ext cx="208"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61" name="矩形 1183260"/>
                  <p:cNvSpPr/>
                  <p:nvPr/>
                </p:nvSpPr>
                <p:spPr>
                  <a:xfrm>
                    <a:off x="3958" y="959"/>
                    <a:ext cx="64" cy="26"/>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62" name="矩形 1183261"/>
                  <p:cNvSpPr/>
                  <p:nvPr/>
                </p:nvSpPr>
                <p:spPr>
                  <a:xfrm>
                    <a:off x="4137" y="959"/>
                    <a:ext cx="61" cy="26"/>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63" name="矩形 1183262"/>
                  <p:cNvSpPr/>
                  <p:nvPr/>
                </p:nvSpPr>
                <p:spPr>
                  <a:xfrm>
                    <a:off x="3958" y="1024"/>
                    <a:ext cx="64" cy="27"/>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64" name="矩形 1183263"/>
                  <p:cNvSpPr/>
                  <p:nvPr/>
                </p:nvSpPr>
                <p:spPr>
                  <a:xfrm>
                    <a:off x="4137" y="1024"/>
                    <a:ext cx="61" cy="27"/>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65" name="直接连接符 1183264"/>
                  <p:cNvSpPr/>
                  <p:nvPr/>
                </p:nvSpPr>
                <p:spPr>
                  <a:xfrm flipH="1">
                    <a:off x="4012" y="980"/>
                    <a:ext cx="132" cy="48"/>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3266" name="组合 1183265"/>
                <p:cNvGrpSpPr/>
                <p:nvPr/>
              </p:nvGrpSpPr>
              <p:grpSpPr>
                <a:xfrm>
                  <a:off x="3961" y="913"/>
                  <a:ext cx="240" cy="92"/>
                  <a:chOff x="3961" y="961"/>
                  <a:chExt cx="240" cy="92"/>
                </a:xfrm>
              </p:grpSpPr>
              <p:sp>
                <p:nvSpPr>
                  <p:cNvPr id="1183267" name="直接连接符 1183266"/>
                  <p:cNvSpPr/>
                  <p:nvPr/>
                </p:nvSpPr>
                <p:spPr>
                  <a:xfrm>
                    <a:off x="4018" y="983"/>
                    <a:ext cx="131" cy="47"/>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68" name="直接连接符 1183267"/>
                  <p:cNvSpPr/>
                  <p:nvPr/>
                </p:nvSpPr>
                <p:spPr>
                  <a:xfrm>
                    <a:off x="3978" y="973"/>
                    <a:ext cx="208"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69" name="直接连接符 1183268"/>
                  <p:cNvSpPr/>
                  <p:nvPr/>
                </p:nvSpPr>
                <p:spPr>
                  <a:xfrm>
                    <a:off x="3978" y="1039"/>
                    <a:ext cx="208"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70" name="矩形 1183269"/>
                  <p:cNvSpPr/>
                  <p:nvPr/>
                </p:nvSpPr>
                <p:spPr>
                  <a:xfrm>
                    <a:off x="3961" y="961"/>
                    <a:ext cx="63" cy="27"/>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71" name="矩形 1183270"/>
                  <p:cNvSpPr/>
                  <p:nvPr/>
                </p:nvSpPr>
                <p:spPr>
                  <a:xfrm>
                    <a:off x="4140" y="961"/>
                    <a:ext cx="61" cy="27"/>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72" name="矩形 1183271"/>
                  <p:cNvSpPr/>
                  <p:nvPr/>
                </p:nvSpPr>
                <p:spPr>
                  <a:xfrm>
                    <a:off x="3961" y="1027"/>
                    <a:ext cx="63" cy="26"/>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73" name="矩形 1183272"/>
                  <p:cNvSpPr/>
                  <p:nvPr/>
                </p:nvSpPr>
                <p:spPr>
                  <a:xfrm>
                    <a:off x="4140" y="1027"/>
                    <a:ext cx="61" cy="26"/>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74" name="直接连接符 1183273"/>
                  <p:cNvSpPr/>
                  <p:nvPr/>
                </p:nvSpPr>
                <p:spPr>
                  <a:xfrm flipH="1">
                    <a:off x="4015" y="983"/>
                    <a:ext cx="131" cy="47"/>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sp>
            <p:nvSpPr>
              <p:cNvPr id="1183275" name="任意多边形 1183274"/>
              <p:cNvSpPr/>
              <p:nvPr/>
            </p:nvSpPr>
            <p:spPr>
              <a:xfrm>
                <a:off x="4241" y="3074"/>
                <a:ext cx="134" cy="11"/>
              </a:xfrm>
              <a:custGeom>
                <a:rect l="l" t="t" r="r" b="b"/>
                <a:pathLst>
                  <a:path w="319" h="34">
                    <a:moveTo>
                      <a:pt x="0" y="34"/>
                    </a:moveTo>
                    <a:lnTo>
                      <a:pt x="36" y="0"/>
                    </a:lnTo>
                    <a:lnTo>
                      <a:pt x="319" y="0"/>
                    </a:lnTo>
                    <a:lnTo>
                      <a:pt x="283" y="34"/>
                    </a:lnTo>
                    <a:lnTo>
                      <a:pt x="0" y="34"/>
                    </a:lnTo>
                    <a:close/>
                  </a:path>
                </a:pathLst>
              </a:custGeom>
              <a:solidFill>
                <a:srgbClr val="00B4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76" name="任意多边形 1183275"/>
              <p:cNvSpPr/>
              <p:nvPr/>
            </p:nvSpPr>
            <p:spPr>
              <a:xfrm>
                <a:off x="4241" y="3074"/>
                <a:ext cx="134" cy="11"/>
              </a:xfrm>
              <a:custGeom>
                <a:rect l="l" t="t" r="r" b="b"/>
                <a:pathLst>
                  <a:path w="319" h="34">
                    <a:moveTo>
                      <a:pt x="0" y="34"/>
                    </a:moveTo>
                    <a:lnTo>
                      <a:pt x="36" y="0"/>
                    </a:lnTo>
                    <a:lnTo>
                      <a:pt x="319" y="0"/>
                    </a:lnTo>
                    <a:lnTo>
                      <a:pt x="283" y="34"/>
                    </a:lnTo>
                    <a:lnTo>
                      <a:pt x="0" y="34"/>
                    </a:lnTo>
                    <a:close/>
                  </a:path>
                </a:pathLst>
              </a:custGeom>
              <a:solidFill>
                <a:srgbClr val="00B4FF"/>
              </a:solidFill>
              <a:ln w="4763" cap="flat" cmpd="sng">
                <a:solidFill>
                  <a:srgbClr val="AAE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77" name="矩形 1183276"/>
              <p:cNvSpPr/>
              <p:nvPr/>
            </p:nvSpPr>
            <p:spPr>
              <a:xfrm>
                <a:off x="4241" y="3033"/>
                <a:ext cx="119" cy="52"/>
              </a:xfrm>
              <a:prstGeom prst="rect">
                <a:avLst/>
              </a:prstGeom>
              <a:solidFill>
                <a:srgbClr val="CF0E3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78" name="矩形 1183277"/>
              <p:cNvSpPr/>
              <p:nvPr/>
            </p:nvSpPr>
            <p:spPr>
              <a:xfrm>
                <a:off x="4242" y="3034"/>
                <a:ext cx="117" cy="51"/>
              </a:xfrm>
              <a:prstGeom prst="rect">
                <a:avLst/>
              </a:prstGeom>
              <a:solidFill>
                <a:srgbClr val="CF0E30"/>
              </a:solidFill>
              <a:ln w="4763" cap="flat" cmpd="sng">
                <a:solidFill>
                  <a:srgbClr val="FDA4B5"/>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79" name="任意多边形 1183278"/>
              <p:cNvSpPr/>
              <p:nvPr/>
            </p:nvSpPr>
            <p:spPr>
              <a:xfrm>
                <a:off x="4241" y="3022"/>
                <a:ext cx="134" cy="11"/>
              </a:xfrm>
              <a:custGeom>
                <a:rect l="l" t="t" r="r" b="b"/>
                <a:pathLst>
                  <a:path w="319" h="33">
                    <a:moveTo>
                      <a:pt x="0" y="33"/>
                    </a:moveTo>
                    <a:lnTo>
                      <a:pt x="36" y="0"/>
                    </a:lnTo>
                    <a:lnTo>
                      <a:pt x="319" y="0"/>
                    </a:lnTo>
                    <a:lnTo>
                      <a:pt x="283" y="33"/>
                    </a:lnTo>
                    <a:lnTo>
                      <a:pt x="0" y="33"/>
                    </a:lnTo>
                    <a:close/>
                  </a:path>
                </a:pathLst>
              </a:custGeom>
              <a:solidFill>
                <a:srgbClr val="E5405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80" name="任意多边形 1183279"/>
              <p:cNvSpPr/>
              <p:nvPr/>
            </p:nvSpPr>
            <p:spPr>
              <a:xfrm>
                <a:off x="4241" y="3022"/>
                <a:ext cx="134" cy="11"/>
              </a:xfrm>
              <a:custGeom>
                <a:rect l="l" t="t" r="r" b="b"/>
                <a:pathLst>
                  <a:path w="319" h="33">
                    <a:moveTo>
                      <a:pt x="0" y="33"/>
                    </a:moveTo>
                    <a:lnTo>
                      <a:pt x="36" y="0"/>
                    </a:lnTo>
                    <a:lnTo>
                      <a:pt x="319" y="0"/>
                    </a:lnTo>
                    <a:lnTo>
                      <a:pt x="283" y="33"/>
                    </a:lnTo>
                    <a:lnTo>
                      <a:pt x="0" y="33"/>
                    </a:lnTo>
                    <a:close/>
                  </a:path>
                </a:pathLst>
              </a:custGeom>
              <a:solidFill>
                <a:srgbClr val="E5405C"/>
              </a:solidFill>
              <a:ln w="4763"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81" name="任意多边形 1183280"/>
              <p:cNvSpPr/>
              <p:nvPr/>
            </p:nvSpPr>
            <p:spPr>
              <a:xfrm>
                <a:off x="4360" y="3022"/>
                <a:ext cx="15" cy="63"/>
              </a:xfrm>
              <a:custGeom>
                <a:rect l="l" t="t" r="r" b="b"/>
                <a:pathLst>
                  <a:path w="36" h="185">
                    <a:moveTo>
                      <a:pt x="0" y="33"/>
                    </a:moveTo>
                    <a:lnTo>
                      <a:pt x="36" y="0"/>
                    </a:lnTo>
                    <a:lnTo>
                      <a:pt x="36" y="151"/>
                    </a:lnTo>
                    <a:lnTo>
                      <a:pt x="0" y="185"/>
                    </a:lnTo>
                    <a:lnTo>
                      <a:pt x="0" y="33"/>
                    </a:lnTo>
                    <a:close/>
                  </a:path>
                </a:pathLst>
              </a:custGeom>
              <a:solidFill>
                <a:srgbClr val="79001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82" name="任意多边形 1183281"/>
              <p:cNvSpPr/>
              <p:nvPr/>
            </p:nvSpPr>
            <p:spPr>
              <a:xfrm>
                <a:off x="4360" y="3022"/>
                <a:ext cx="15" cy="63"/>
              </a:xfrm>
              <a:custGeom>
                <a:rect l="l" t="t" r="r" b="b"/>
                <a:pathLst>
                  <a:path w="36" h="185">
                    <a:moveTo>
                      <a:pt x="0" y="33"/>
                    </a:moveTo>
                    <a:lnTo>
                      <a:pt x="36" y="0"/>
                    </a:lnTo>
                    <a:lnTo>
                      <a:pt x="36" y="151"/>
                    </a:lnTo>
                    <a:lnTo>
                      <a:pt x="0" y="185"/>
                    </a:lnTo>
                    <a:lnTo>
                      <a:pt x="0" y="33"/>
                    </a:lnTo>
                    <a:close/>
                  </a:path>
                </a:pathLst>
              </a:custGeom>
              <a:solidFill>
                <a:srgbClr val="790015"/>
              </a:solidFill>
              <a:ln w="4763"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3283" name="组合 1183282"/>
              <p:cNvGrpSpPr/>
              <p:nvPr/>
            </p:nvGrpSpPr>
            <p:grpSpPr>
              <a:xfrm>
                <a:off x="4249" y="3040"/>
                <a:ext cx="98" cy="37"/>
                <a:chOff x="3819" y="1785"/>
                <a:chExt cx="234" cy="109"/>
              </a:xfrm>
            </p:grpSpPr>
            <p:sp>
              <p:nvSpPr>
                <p:cNvPr id="1183284" name="直接连接符 1183283"/>
                <p:cNvSpPr/>
                <p:nvPr/>
              </p:nvSpPr>
              <p:spPr>
                <a:xfrm>
                  <a:off x="3874" y="1810"/>
                  <a:ext cx="129" cy="56"/>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85" name="直接连接符 1183284"/>
                <p:cNvSpPr/>
                <p:nvPr/>
              </p:nvSpPr>
              <p:spPr>
                <a:xfrm>
                  <a:off x="3836" y="1799"/>
                  <a:ext cx="203"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86" name="直接连接符 1183285"/>
                <p:cNvSpPr/>
                <p:nvPr/>
              </p:nvSpPr>
              <p:spPr>
                <a:xfrm>
                  <a:off x="3836" y="1877"/>
                  <a:ext cx="203"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87" name="矩形 1183286"/>
                <p:cNvSpPr/>
                <p:nvPr/>
              </p:nvSpPr>
              <p:spPr>
                <a:xfrm>
                  <a:off x="3819" y="1785"/>
                  <a:ext cx="62"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88" name="矩形 1183287"/>
                <p:cNvSpPr/>
                <p:nvPr/>
              </p:nvSpPr>
              <p:spPr>
                <a:xfrm>
                  <a:off x="3994" y="1785"/>
                  <a:ext cx="59"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89" name="矩形 1183288"/>
                <p:cNvSpPr/>
                <p:nvPr/>
              </p:nvSpPr>
              <p:spPr>
                <a:xfrm>
                  <a:off x="3819" y="1862"/>
                  <a:ext cx="62"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90" name="矩形 1183289"/>
                <p:cNvSpPr/>
                <p:nvPr/>
              </p:nvSpPr>
              <p:spPr>
                <a:xfrm>
                  <a:off x="3994" y="1862"/>
                  <a:ext cx="59"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91" name="直接连接符 1183290"/>
                <p:cNvSpPr/>
                <p:nvPr/>
              </p:nvSpPr>
              <p:spPr>
                <a:xfrm flipH="1">
                  <a:off x="3872" y="1810"/>
                  <a:ext cx="128" cy="56"/>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3292" name="组合 1183291"/>
              <p:cNvGrpSpPr/>
              <p:nvPr/>
            </p:nvGrpSpPr>
            <p:grpSpPr>
              <a:xfrm>
                <a:off x="4250" y="3031"/>
                <a:ext cx="98" cy="36"/>
                <a:chOff x="3821" y="1788"/>
                <a:chExt cx="235" cy="108"/>
              </a:xfrm>
            </p:grpSpPr>
            <p:sp>
              <p:nvSpPr>
                <p:cNvPr id="1183293" name="直接连接符 1183292"/>
                <p:cNvSpPr/>
                <p:nvPr/>
              </p:nvSpPr>
              <p:spPr>
                <a:xfrm>
                  <a:off x="3877" y="1813"/>
                  <a:ext cx="129" cy="56"/>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94" name="直接连接符 1183293"/>
                <p:cNvSpPr/>
                <p:nvPr/>
              </p:nvSpPr>
              <p:spPr>
                <a:xfrm>
                  <a:off x="3838" y="1802"/>
                  <a:ext cx="204"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95" name="直接连接符 1183294"/>
                <p:cNvSpPr/>
                <p:nvPr/>
              </p:nvSpPr>
              <p:spPr>
                <a:xfrm>
                  <a:off x="3838" y="1879"/>
                  <a:ext cx="204"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296" name="矩形 1183295"/>
                <p:cNvSpPr/>
                <p:nvPr/>
              </p:nvSpPr>
              <p:spPr>
                <a:xfrm>
                  <a:off x="3821" y="1788"/>
                  <a:ext cx="63"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97" name="矩形 1183296"/>
                <p:cNvSpPr/>
                <p:nvPr/>
              </p:nvSpPr>
              <p:spPr>
                <a:xfrm>
                  <a:off x="3996" y="1788"/>
                  <a:ext cx="60"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98" name="矩形 1183297"/>
                <p:cNvSpPr/>
                <p:nvPr/>
              </p:nvSpPr>
              <p:spPr>
                <a:xfrm>
                  <a:off x="3821" y="1865"/>
                  <a:ext cx="63"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299" name="矩形 1183298"/>
                <p:cNvSpPr/>
                <p:nvPr/>
              </p:nvSpPr>
              <p:spPr>
                <a:xfrm>
                  <a:off x="3996" y="1865"/>
                  <a:ext cx="60"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00" name="直接连接符 1183299"/>
                <p:cNvSpPr/>
                <p:nvPr/>
              </p:nvSpPr>
              <p:spPr>
                <a:xfrm flipH="1">
                  <a:off x="3874" y="1813"/>
                  <a:ext cx="129" cy="56"/>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grpSp>
          <p:nvGrpSpPr>
            <p:cNvPr id="1183301" name="组合 1183300"/>
            <p:cNvGrpSpPr/>
            <p:nvPr/>
          </p:nvGrpSpPr>
          <p:grpSpPr>
            <a:xfrm>
              <a:off x="3988" y="954"/>
              <a:ext cx="111" cy="140"/>
              <a:chOff x="4241" y="3022"/>
              <a:chExt cx="136" cy="181"/>
            </a:xfrm>
          </p:grpSpPr>
          <p:grpSp>
            <p:nvGrpSpPr>
              <p:cNvPr id="1183302" name="组合 1183301"/>
              <p:cNvGrpSpPr/>
              <p:nvPr/>
            </p:nvGrpSpPr>
            <p:grpSpPr>
              <a:xfrm>
                <a:off x="4241" y="3067"/>
                <a:ext cx="136" cy="136"/>
                <a:chOff x="3939" y="866"/>
                <a:chExt cx="326" cy="158"/>
              </a:xfrm>
            </p:grpSpPr>
            <p:sp>
              <p:nvSpPr>
                <p:cNvPr id="1183303" name="任意多边形 1183302"/>
                <p:cNvSpPr/>
                <p:nvPr/>
              </p:nvSpPr>
              <p:spPr>
                <a:xfrm>
                  <a:off x="3939" y="995"/>
                  <a:ext cx="326" cy="29"/>
                </a:xfrm>
                <a:custGeom>
                  <a:rect l="l" t="t" r="r" b="b"/>
                  <a:pathLst>
                    <a:path w="326" h="28">
                      <a:moveTo>
                        <a:pt x="0" y="29"/>
                      </a:moveTo>
                      <a:lnTo>
                        <a:pt x="36" y="0"/>
                      </a:lnTo>
                      <a:lnTo>
                        <a:pt x="326" y="0"/>
                      </a:lnTo>
                      <a:lnTo>
                        <a:pt x="289" y="29"/>
                      </a:lnTo>
                      <a:lnTo>
                        <a:pt x="0" y="29"/>
                      </a:lnTo>
                      <a:close/>
                    </a:path>
                  </a:pathLst>
                </a:custGeom>
                <a:solidFill>
                  <a:srgbClr val="00B4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04" name="任意多边形 1183303"/>
                <p:cNvSpPr/>
                <p:nvPr/>
              </p:nvSpPr>
              <p:spPr>
                <a:xfrm>
                  <a:off x="3939" y="995"/>
                  <a:ext cx="326" cy="29"/>
                </a:xfrm>
                <a:custGeom>
                  <a:rect l="l" t="t" r="r" b="b"/>
                  <a:pathLst>
                    <a:path w="326" h="28">
                      <a:moveTo>
                        <a:pt x="0" y="29"/>
                      </a:moveTo>
                      <a:lnTo>
                        <a:pt x="36" y="0"/>
                      </a:lnTo>
                      <a:lnTo>
                        <a:pt x="326" y="0"/>
                      </a:lnTo>
                      <a:lnTo>
                        <a:pt x="289" y="29"/>
                      </a:lnTo>
                      <a:lnTo>
                        <a:pt x="0" y="29"/>
                      </a:lnTo>
                      <a:close/>
                    </a:path>
                  </a:pathLst>
                </a:custGeom>
                <a:solidFill>
                  <a:srgbClr val="00B4FF"/>
                </a:solidFill>
                <a:ln w="4763" cap="flat" cmpd="sng">
                  <a:solidFill>
                    <a:srgbClr val="AAE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05" name="矩形 1183304"/>
                <p:cNvSpPr/>
                <p:nvPr/>
              </p:nvSpPr>
              <p:spPr>
                <a:xfrm>
                  <a:off x="3939" y="895"/>
                  <a:ext cx="289" cy="129"/>
                </a:xfrm>
                <a:prstGeom prst="rect">
                  <a:avLst/>
                </a:prstGeom>
                <a:solidFill>
                  <a:srgbClr val="CF0E3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06" name="矩形 1183305"/>
                <p:cNvSpPr/>
                <p:nvPr/>
              </p:nvSpPr>
              <p:spPr>
                <a:xfrm>
                  <a:off x="3940" y="896"/>
                  <a:ext cx="287" cy="127"/>
                </a:xfrm>
                <a:prstGeom prst="rect">
                  <a:avLst/>
                </a:prstGeom>
                <a:solidFill>
                  <a:srgbClr val="008000"/>
                </a:solidFill>
                <a:ln w="4826" cap="flat" cmpd="sng">
                  <a:solidFill>
                    <a:srgbClr val="FDA4B5"/>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07" name="任意多边形 1183306"/>
                <p:cNvSpPr/>
                <p:nvPr/>
              </p:nvSpPr>
              <p:spPr>
                <a:xfrm>
                  <a:off x="3939" y="866"/>
                  <a:ext cx="326" cy="29"/>
                </a:xfrm>
                <a:custGeom>
                  <a:rect l="l" t="t" r="r" b="b"/>
                  <a:pathLst>
                    <a:path w="326" h="28">
                      <a:moveTo>
                        <a:pt x="0" y="29"/>
                      </a:moveTo>
                      <a:lnTo>
                        <a:pt x="36" y="0"/>
                      </a:lnTo>
                      <a:lnTo>
                        <a:pt x="326" y="0"/>
                      </a:lnTo>
                      <a:lnTo>
                        <a:pt x="289" y="29"/>
                      </a:lnTo>
                      <a:lnTo>
                        <a:pt x="0" y="29"/>
                      </a:lnTo>
                      <a:close/>
                    </a:path>
                  </a:pathLst>
                </a:custGeom>
                <a:solidFill>
                  <a:srgbClr val="E5405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08" name="任意多边形 1183307"/>
                <p:cNvSpPr/>
                <p:nvPr/>
              </p:nvSpPr>
              <p:spPr>
                <a:xfrm>
                  <a:off x="3939" y="866"/>
                  <a:ext cx="326" cy="29"/>
                </a:xfrm>
                <a:custGeom>
                  <a:rect l="l" t="t" r="r" b="b"/>
                  <a:pathLst>
                    <a:path w="326" h="28">
                      <a:moveTo>
                        <a:pt x="0" y="29"/>
                      </a:moveTo>
                      <a:lnTo>
                        <a:pt x="36" y="0"/>
                      </a:lnTo>
                      <a:lnTo>
                        <a:pt x="326" y="0"/>
                      </a:lnTo>
                      <a:lnTo>
                        <a:pt x="289" y="29"/>
                      </a:lnTo>
                      <a:lnTo>
                        <a:pt x="0" y="29"/>
                      </a:lnTo>
                      <a:close/>
                    </a:path>
                  </a:pathLst>
                </a:custGeom>
                <a:solidFill>
                  <a:srgbClr val="008000">
                    <a:alpha val="100000"/>
                  </a:srgbClr>
                </a:solidFill>
                <a:ln w="4826"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09" name="任意多边形 1183308"/>
                <p:cNvSpPr/>
                <p:nvPr/>
              </p:nvSpPr>
              <p:spPr>
                <a:xfrm>
                  <a:off x="4228" y="866"/>
                  <a:ext cx="37" cy="158"/>
                </a:xfrm>
                <a:custGeom>
                  <a:rect l="l" t="t" r="r" b="b"/>
                  <a:pathLst>
                    <a:path w="37" h="158">
                      <a:moveTo>
                        <a:pt x="0" y="29"/>
                      </a:moveTo>
                      <a:lnTo>
                        <a:pt x="37" y="0"/>
                      </a:lnTo>
                      <a:lnTo>
                        <a:pt x="37" y="129"/>
                      </a:lnTo>
                      <a:lnTo>
                        <a:pt x="0" y="158"/>
                      </a:lnTo>
                      <a:lnTo>
                        <a:pt x="0" y="29"/>
                      </a:lnTo>
                      <a:close/>
                    </a:path>
                  </a:pathLst>
                </a:custGeom>
                <a:solidFill>
                  <a:srgbClr val="79001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10" name="任意多边形 1183309"/>
                <p:cNvSpPr/>
                <p:nvPr/>
              </p:nvSpPr>
              <p:spPr>
                <a:xfrm>
                  <a:off x="4228" y="866"/>
                  <a:ext cx="37" cy="158"/>
                </a:xfrm>
                <a:custGeom>
                  <a:rect l="l" t="t" r="r" b="b"/>
                  <a:pathLst>
                    <a:path w="37" h="158">
                      <a:moveTo>
                        <a:pt x="0" y="29"/>
                      </a:moveTo>
                      <a:lnTo>
                        <a:pt x="37" y="0"/>
                      </a:lnTo>
                      <a:lnTo>
                        <a:pt x="37" y="129"/>
                      </a:lnTo>
                      <a:lnTo>
                        <a:pt x="0" y="158"/>
                      </a:lnTo>
                      <a:lnTo>
                        <a:pt x="0" y="29"/>
                      </a:lnTo>
                      <a:close/>
                    </a:path>
                  </a:pathLst>
                </a:custGeom>
                <a:solidFill>
                  <a:srgbClr val="008000">
                    <a:alpha val="100000"/>
                  </a:srgbClr>
                </a:solidFill>
                <a:ln w="4826"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3311" name="组合 1183310"/>
                <p:cNvGrpSpPr/>
                <p:nvPr/>
              </p:nvGrpSpPr>
              <p:grpSpPr>
                <a:xfrm>
                  <a:off x="3958" y="911"/>
                  <a:ext cx="240" cy="92"/>
                  <a:chOff x="3958" y="959"/>
                  <a:chExt cx="240" cy="92"/>
                </a:xfrm>
              </p:grpSpPr>
              <p:sp>
                <p:nvSpPr>
                  <p:cNvPr id="1183312" name="直接连接符 1183311"/>
                  <p:cNvSpPr/>
                  <p:nvPr/>
                </p:nvSpPr>
                <p:spPr>
                  <a:xfrm>
                    <a:off x="4015" y="981"/>
                    <a:ext cx="131" cy="47"/>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13" name="直接连接符 1183312"/>
                  <p:cNvSpPr/>
                  <p:nvPr/>
                </p:nvSpPr>
                <p:spPr>
                  <a:xfrm>
                    <a:off x="3975" y="971"/>
                    <a:ext cx="208"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14" name="直接连接符 1183313"/>
                  <p:cNvSpPr/>
                  <p:nvPr/>
                </p:nvSpPr>
                <p:spPr>
                  <a:xfrm>
                    <a:off x="3975" y="1037"/>
                    <a:ext cx="208"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15" name="矩形 1183314"/>
                  <p:cNvSpPr/>
                  <p:nvPr/>
                </p:nvSpPr>
                <p:spPr>
                  <a:xfrm>
                    <a:off x="3958" y="959"/>
                    <a:ext cx="64" cy="26"/>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16" name="矩形 1183315"/>
                  <p:cNvSpPr/>
                  <p:nvPr/>
                </p:nvSpPr>
                <p:spPr>
                  <a:xfrm>
                    <a:off x="4137" y="959"/>
                    <a:ext cx="61" cy="26"/>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17" name="矩形 1183316"/>
                  <p:cNvSpPr/>
                  <p:nvPr/>
                </p:nvSpPr>
                <p:spPr>
                  <a:xfrm>
                    <a:off x="3958" y="1024"/>
                    <a:ext cx="64" cy="27"/>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18" name="矩形 1183317"/>
                  <p:cNvSpPr/>
                  <p:nvPr/>
                </p:nvSpPr>
                <p:spPr>
                  <a:xfrm>
                    <a:off x="4137" y="1024"/>
                    <a:ext cx="61" cy="27"/>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19" name="直接连接符 1183318"/>
                  <p:cNvSpPr/>
                  <p:nvPr/>
                </p:nvSpPr>
                <p:spPr>
                  <a:xfrm flipH="1">
                    <a:off x="4012" y="980"/>
                    <a:ext cx="132" cy="48"/>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3320" name="组合 1183319"/>
                <p:cNvGrpSpPr/>
                <p:nvPr/>
              </p:nvGrpSpPr>
              <p:grpSpPr>
                <a:xfrm>
                  <a:off x="3961" y="913"/>
                  <a:ext cx="240" cy="92"/>
                  <a:chOff x="3961" y="961"/>
                  <a:chExt cx="240" cy="92"/>
                </a:xfrm>
              </p:grpSpPr>
              <p:sp>
                <p:nvSpPr>
                  <p:cNvPr id="1183321" name="直接连接符 1183320"/>
                  <p:cNvSpPr/>
                  <p:nvPr/>
                </p:nvSpPr>
                <p:spPr>
                  <a:xfrm>
                    <a:off x="4018" y="983"/>
                    <a:ext cx="131" cy="47"/>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22" name="直接连接符 1183321"/>
                  <p:cNvSpPr/>
                  <p:nvPr/>
                </p:nvSpPr>
                <p:spPr>
                  <a:xfrm>
                    <a:off x="3978" y="973"/>
                    <a:ext cx="208"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23" name="直接连接符 1183322"/>
                  <p:cNvSpPr/>
                  <p:nvPr/>
                </p:nvSpPr>
                <p:spPr>
                  <a:xfrm>
                    <a:off x="3978" y="1039"/>
                    <a:ext cx="208"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24" name="矩形 1183323"/>
                  <p:cNvSpPr/>
                  <p:nvPr/>
                </p:nvSpPr>
                <p:spPr>
                  <a:xfrm>
                    <a:off x="3961" y="961"/>
                    <a:ext cx="63" cy="27"/>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25" name="矩形 1183324"/>
                  <p:cNvSpPr/>
                  <p:nvPr/>
                </p:nvSpPr>
                <p:spPr>
                  <a:xfrm>
                    <a:off x="4140" y="961"/>
                    <a:ext cx="61" cy="27"/>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26" name="矩形 1183325"/>
                  <p:cNvSpPr/>
                  <p:nvPr/>
                </p:nvSpPr>
                <p:spPr>
                  <a:xfrm>
                    <a:off x="3961" y="1027"/>
                    <a:ext cx="63" cy="26"/>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27" name="矩形 1183326"/>
                  <p:cNvSpPr/>
                  <p:nvPr/>
                </p:nvSpPr>
                <p:spPr>
                  <a:xfrm>
                    <a:off x="4140" y="1027"/>
                    <a:ext cx="61" cy="26"/>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28" name="直接连接符 1183327"/>
                  <p:cNvSpPr/>
                  <p:nvPr/>
                </p:nvSpPr>
                <p:spPr>
                  <a:xfrm flipH="1">
                    <a:off x="4015" y="983"/>
                    <a:ext cx="131" cy="47"/>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sp>
            <p:nvSpPr>
              <p:cNvPr id="1183329" name="任意多边形 1183328"/>
              <p:cNvSpPr/>
              <p:nvPr/>
            </p:nvSpPr>
            <p:spPr>
              <a:xfrm>
                <a:off x="4241" y="3074"/>
                <a:ext cx="134" cy="11"/>
              </a:xfrm>
              <a:custGeom>
                <a:rect l="l" t="t" r="r" b="b"/>
                <a:pathLst>
                  <a:path w="319" h="34">
                    <a:moveTo>
                      <a:pt x="0" y="34"/>
                    </a:moveTo>
                    <a:lnTo>
                      <a:pt x="36" y="0"/>
                    </a:lnTo>
                    <a:lnTo>
                      <a:pt x="319" y="0"/>
                    </a:lnTo>
                    <a:lnTo>
                      <a:pt x="283" y="34"/>
                    </a:lnTo>
                    <a:lnTo>
                      <a:pt x="0" y="34"/>
                    </a:lnTo>
                    <a:close/>
                  </a:path>
                </a:pathLst>
              </a:custGeom>
              <a:solidFill>
                <a:srgbClr val="00B4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30" name="任意多边形 1183329"/>
              <p:cNvSpPr/>
              <p:nvPr/>
            </p:nvSpPr>
            <p:spPr>
              <a:xfrm>
                <a:off x="4241" y="3074"/>
                <a:ext cx="134" cy="11"/>
              </a:xfrm>
              <a:custGeom>
                <a:rect l="l" t="t" r="r" b="b"/>
                <a:pathLst>
                  <a:path w="319" h="34">
                    <a:moveTo>
                      <a:pt x="0" y="34"/>
                    </a:moveTo>
                    <a:lnTo>
                      <a:pt x="36" y="0"/>
                    </a:lnTo>
                    <a:lnTo>
                      <a:pt x="319" y="0"/>
                    </a:lnTo>
                    <a:lnTo>
                      <a:pt x="283" y="34"/>
                    </a:lnTo>
                    <a:lnTo>
                      <a:pt x="0" y="34"/>
                    </a:lnTo>
                    <a:close/>
                  </a:path>
                </a:pathLst>
              </a:custGeom>
              <a:solidFill>
                <a:srgbClr val="00B4FF"/>
              </a:solidFill>
              <a:ln w="4763" cap="flat" cmpd="sng">
                <a:solidFill>
                  <a:srgbClr val="AAE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31" name="矩形 1183330"/>
              <p:cNvSpPr/>
              <p:nvPr/>
            </p:nvSpPr>
            <p:spPr>
              <a:xfrm>
                <a:off x="4241" y="3033"/>
                <a:ext cx="119" cy="52"/>
              </a:xfrm>
              <a:prstGeom prst="rect">
                <a:avLst/>
              </a:prstGeom>
              <a:solidFill>
                <a:srgbClr val="CF0E3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32" name="矩形 1183331"/>
              <p:cNvSpPr/>
              <p:nvPr/>
            </p:nvSpPr>
            <p:spPr>
              <a:xfrm>
                <a:off x="4242" y="3034"/>
                <a:ext cx="117" cy="51"/>
              </a:xfrm>
              <a:prstGeom prst="rect">
                <a:avLst/>
              </a:prstGeom>
              <a:solidFill>
                <a:srgbClr val="CF0E30"/>
              </a:solidFill>
              <a:ln w="4763" cap="flat" cmpd="sng">
                <a:solidFill>
                  <a:srgbClr val="FDA4B5"/>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33" name="任意多边形 1183332"/>
              <p:cNvSpPr/>
              <p:nvPr/>
            </p:nvSpPr>
            <p:spPr>
              <a:xfrm>
                <a:off x="4241" y="3022"/>
                <a:ext cx="134" cy="11"/>
              </a:xfrm>
              <a:custGeom>
                <a:rect l="l" t="t" r="r" b="b"/>
                <a:pathLst>
                  <a:path w="319" h="33">
                    <a:moveTo>
                      <a:pt x="0" y="33"/>
                    </a:moveTo>
                    <a:lnTo>
                      <a:pt x="36" y="0"/>
                    </a:lnTo>
                    <a:lnTo>
                      <a:pt x="319" y="0"/>
                    </a:lnTo>
                    <a:lnTo>
                      <a:pt x="283" y="33"/>
                    </a:lnTo>
                    <a:lnTo>
                      <a:pt x="0" y="33"/>
                    </a:lnTo>
                    <a:close/>
                  </a:path>
                </a:pathLst>
              </a:custGeom>
              <a:solidFill>
                <a:srgbClr val="E5405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34" name="任意多边形 1183333"/>
              <p:cNvSpPr/>
              <p:nvPr/>
            </p:nvSpPr>
            <p:spPr>
              <a:xfrm>
                <a:off x="4241" y="3022"/>
                <a:ext cx="134" cy="11"/>
              </a:xfrm>
              <a:custGeom>
                <a:rect l="l" t="t" r="r" b="b"/>
                <a:pathLst>
                  <a:path w="319" h="33">
                    <a:moveTo>
                      <a:pt x="0" y="33"/>
                    </a:moveTo>
                    <a:lnTo>
                      <a:pt x="36" y="0"/>
                    </a:lnTo>
                    <a:lnTo>
                      <a:pt x="319" y="0"/>
                    </a:lnTo>
                    <a:lnTo>
                      <a:pt x="283" y="33"/>
                    </a:lnTo>
                    <a:lnTo>
                      <a:pt x="0" y="33"/>
                    </a:lnTo>
                    <a:close/>
                  </a:path>
                </a:pathLst>
              </a:custGeom>
              <a:solidFill>
                <a:srgbClr val="E5405C"/>
              </a:solidFill>
              <a:ln w="4763"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35" name="任意多边形 1183334"/>
              <p:cNvSpPr/>
              <p:nvPr/>
            </p:nvSpPr>
            <p:spPr>
              <a:xfrm>
                <a:off x="4360" y="3022"/>
                <a:ext cx="15" cy="63"/>
              </a:xfrm>
              <a:custGeom>
                <a:rect l="l" t="t" r="r" b="b"/>
                <a:pathLst>
                  <a:path w="36" h="185">
                    <a:moveTo>
                      <a:pt x="0" y="33"/>
                    </a:moveTo>
                    <a:lnTo>
                      <a:pt x="36" y="0"/>
                    </a:lnTo>
                    <a:lnTo>
                      <a:pt x="36" y="151"/>
                    </a:lnTo>
                    <a:lnTo>
                      <a:pt x="0" y="185"/>
                    </a:lnTo>
                    <a:lnTo>
                      <a:pt x="0" y="33"/>
                    </a:lnTo>
                    <a:close/>
                  </a:path>
                </a:pathLst>
              </a:custGeom>
              <a:solidFill>
                <a:srgbClr val="79001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36" name="任意多边形 1183335"/>
              <p:cNvSpPr/>
              <p:nvPr/>
            </p:nvSpPr>
            <p:spPr>
              <a:xfrm>
                <a:off x="4360" y="3022"/>
                <a:ext cx="15" cy="63"/>
              </a:xfrm>
              <a:custGeom>
                <a:rect l="l" t="t" r="r" b="b"/>
                <a:pathLst>
                  <a:path w="36" h="185">
                    <a:moveTo>
                      <a:pt x="0" y="33"/>
                    </a:moveTo>
                    <a:lnTo>
                      <a:pt x="36" y="0"/>
                    </a:lnTo>
                    <a:lnTo>
                      <a:pt x="36" y="151"/>
                    </a:lnTo>
                    <a:lnTo>
                      <a:pt x="0" y="185"/>
                    </a:lnTo>
                    <a:lnTo>
                      <a:pt x="0" y="33"/>
                    </a:lnTo>
                    <a:close/>
                  </a:path>
                </a:pathLst>
              </a:custGeom>
              <a:solidFill>
                <a:srgbClr val="790015"/>
              </a:solidFill>
              <a:ln w="4763" cap="flat" cmpd="sng">
                <a:solidFill>
                  <a:srgbClr val="FDA4B5"/>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3337" name="组合 1183336"/>
              <p:cNvGrpSpPr/>
              <p:nvPr/>
            </p:nvGrpSpPr>
            <p:grpSpPr>
              <a:xfrm>
                <a:off x="4249" y="3040"/>
                <a:ext cx="98" cy="37"/>
                <a:chOff x="3819" y="1785"/>
                <a:chExt cx="234" cy="109"/>
              </a:xfrm>
            </p:grpSpPr>
            <p:sp>
              <p:nvSpPr>
                <p:cNvPr id="1183338" name="直接连接符 1183337"/>
                <p:cNvSpPr/>
                <p:nvPr/>
              </p:nvSpPr>
              <p:spPr>
                <a:xfrm>
                  <a:off x="3874" y="1810"/>
                  <a:ext cx="129" cy="56"/>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39" name="直接连接符 1183338"/>
                <p:cNvSpPr/>
                <p:nvPr/>
              </p:nvSpPr>
              <p:spPr>
                <a:xfrm>
                  <a:off x="3836" y="1799"/>
                  <a:ext cx="203"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40" name="直接连接符 1183339"/>
                <p:cNvSpPr/>
                <p:nvPr/>
              </p:nvSpPr>
              <p:spPr>
                <a:xfrm>
                  <a:off x="3836" y="1877"/>
                  <a:ext cx="203" cy="1"/>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41" name="矩形 1183340"/>
                <p:cNvSpPr/>
                <p:nvPr/>
              </p:nvSpPr>
              <p:spPr>
                <a:xfrm>
                  <a:off x="3819" y="1785"/>
                  <a:ext cx="62"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42" name="矩形 1183341"/>
                <p:cNvSpPr/>
                <p:nvPr/>
              </p:nvSpPr>
              <p:spPr>
                <a:xfrm>
                  <a:off x="3994" y="1785"/>
                  <a:ext cx="59"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43" name="矩形 1183342"/>
                <p:cNvSpPr/>
                <p:nvPr/>
              </p:nvSpPr>
              <p:spPr>
                <a:xfrm>
                  <a:off x="3819" y="1862"/>
                  <a:ext cx="62"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44" name="矩形 1183343"/>
                <p:cNvSpPr/>
                <p:nvPr/>
              </p:nvSpPr>
              <p:spPr>
                <a:xfrm>
                  <a:off x="3994" y="1862"/>
                  <a:ext cx="59" cy="32"/>
                </a:xfrm>
                <a:prstGeom prst="rect">
                  <a:avLst/>
                </a:prstGeom>
                <a:solidFill>
                  <a:srgbClr val="000000"/>
                </a:solidFill>
                <a:ln w="4763"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45" name="直接连接符 1183344"/>
                <p:cNvSpPr/>
                <p:nvPr/>
              </p:nvSpPr>
              <p:spPr>
                <a:xfrm flipH="1">
                  <a:off x="3872" y="1810"/>
                  <a:ext cx="128" cy="56"/>
                </a:xfrm>
                <a:prstGeom prst="line">
                  <a:avLst/>
                </a:prstGeom>
                <a:ln w="7938"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3346" name="组合 1183345"/>
              <p:cNvGrpSpPr/>
              <p:nvPr/>
            </p:nvGrpSpPr>
            <p:grpSpPr>
              <a:xfrm>
                <a:off x="4250" y="3031"/>
                <a:ext cx="98" cy="36"/>
                <a:chOff x="3821" y="1788"/>
                <a:chExt cx="235" cy="108"/>
              </a:xfrm>
            </p:grpSpPr>
            <p:sp>
              <p:nvSpPr>
                <p:cNvPr id="1183347" name="直接连接符 1183346"/>
                <p:cNvSpPr/>
                <p:nvPr/>
              </p:nvSpPr>
              <p:spPr>
                <a:xfrm>
                  <a:off x="3877" y="1813"/>
                  <a:ext cx="129" cy="56"/>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48" name="直接连接符 1183347"/>
                <p:cNvSpPr/>
                <p:nvPr/>
              </p:nvSpPr>
              <p:spPr>
                <a:xfrm>
                  <a:off x="3838" y="1802"/>
                  <a:ext cx="204"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49" name="直接连接符 1183348"/>
                <p:cNvSpPr/>
                <p:nvPr/>
              </p:nvSpPr>
              <p:spPr>
                <a:xfrm>
                  <a:off x="3838" y="1879"/>
                  <a:ext cx="204" cy="1"/>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50" name="矩形 1183349"/>
                <p:cNvSpPr/>
                <p:nvPr/>
              </p:nvSpPr>
              <p:spPr>
                <a:xfrm>
                  <a:off x="3821" y="1788"/>
                  <a:ext cx="63"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51" name="矩形 1183350"/>
                <p:cNvSpPr/>
                <p:nvPr/>
              </p:nvSpPr>
              <p:spPr>
                <a:xfrm>
                  <a:off x="3996" y="1788"/>
                  <a:ext cx="60"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52" name="矩形 1183351"/>
                <p:cNvSpPr/>
                <p:nvPr/>
              </p:nvSpPr>
              <p:spPr>
                <a:xfrm>
                  <a:off x="3821" y="1865"/>
                  <a:ext cx="63"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53" name="矩形 1183352"/>
                <p:cNvSpPr/>
                <p:nvPr/>
              </p:nvSpPr>
              <p:spPr>
                <a:xfrm>
                  <a:off x="3996" y="1865"/>
                  <a:ext cx="60" cy="31"/>
                </a:xfrm>
                <a:prstGeom prst="rect">
                  <a:avLst/>
                </a:prstGeom>
                <a:solidFill>
                  <a:srgbClr val="FFFFFF"/>
                </a:solidFill>
                <a:ln w="4763" cap="flat" cmpd="sng">
                  <a:solidFill>
                    <a:srgbClr val="FFFFFF"/>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54" name="直接连接符 1183353"/>
                <p:cNvSpPr/>
                <p:nvPr/>
              </p:nvSpPr>
              <p:spPr>
                <a:xfrm flipH="1">
                  <a:off x="3874" y="1813"/>
                  <a:ext cx="129" cy="56"/>
                </a:xfrm>
                <a:prstGeom prst="line">
                  <a:avLst/>
                </a:prstGeom>
                <a:ln w="7938"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cxnSp>
          <p:nvCxnSpPr>
            <p:cNvPr id="1183355" name="直接箭头连接符 1183354"/>
            <p:cNvCxnSpPr/>
            <p:nvPr/>
          </p:nvCxnSpPr>
          <p:spPr>
            <a:xfrm flipH="1">
              <a:off x="4080" y="963"/>
              <a:ext cx="238" cy="70"/>
            </a:xfrm>
            <a:prstGeom prst="straightConnector1">
              <a:avLst/>
            </a:prstGeom>
            <a:ln w="25400" cap="flat" cmpd="sng">
              <a:solidFill>
                <a:schemeClr val="tx1"/>
              </a:solidFill>
              <a:prstDash val="solid"/>
              <a:headEnd type="none" w="med" len="med"/>
              <a:tailEnd type="none" w="med" len="med"/>
            </a:ln>
          </p:spPr>
        </p:cxnSp>
        <p:cxnSp>
          <p:nvCxnSpPr>
            <p:cNvPr id="1183356" name="直接箭头连接符 1183355"/>
            <p:cNvCxnSpPr/>
            <p:nvPr/>
          </p:nvCxnSpPr>
          <p:spPr>
            <a:xfrm flipH="1" flipV="1">
              <a:off x="4419" y="963"/>
              <a:ext cx="250" cy="70"/>
            </a:xfrm>
            <a:prstGeom prst="straightConnector1">
              <a:avLst/>
            </a:prstGeom>
            <a:ln w="25400" cap="flat" cmpd="sng">
              <a:solidFill>
                <a:schemeClr val="tx1"/>
              </a:solidFill>
              <a:prstDash val="solid"/>
              <a:headEnd type="none" w="med" len="med"/>
              <a:tailEnd type="none" w="med" len="med"/>
            </a:ln>
          </p:spPr>
        </p:cxnSp>
        <p:cxnSp>
          <p:nvCxnSpPr>
            <p:cNvPr id="1183357" name="直接箭头连接符 1183356"/>
            <p:cNvCxnSpPr>
              <a:stCxn id="1183274" idx="1"/>
              <a:endCxn id="1183327" idx="0"/>
            </p:cNvCxnSpPr>
            <p:nvPr/>
          </p:nvCxnSpPr>
          <p:spPr>
            <a:xfrm flipH="1" flipV="1">
              <a:off x="4067" y="1064"/>
              <a:ext cx="620" cy="20"/>
            </a:xfrm>
            <a:prstGeom prst="straightConnector1">
              <a:avLst/>
            </a:prstGeom>
            <a:ln w="25400" cap="flat" cmpd="sng">
              <a:solidFill>
                <a:schemeClr val="tx1"/>
              </a:solidFill>
              <a:prstDash val="solid"/>
              <a:headEnd type="none" w="med" len="med"/>
              <a:tailEnd type="none" w="med" len="med"/>
            </a:ln>
          </p:spPr>
        </p:cxnSp>
        <p:pic>
          <p:nvPicPr>
            <p:cNvPr id="1183358" name="图片 1183357" descr="87"/>
            <p:cNvPicPr>
              <a:picLocks noChangeAspect="1"/>
            </p:cNvPicPr>
            <p:nvPr/>
          </p:nvPicPr>
          <p:blipFill>
            <a:blip r:embed="rId10"/>
            <a:stretch>
              <a:fillRect/>
            </a:stretch>
          </p:blipFill>
          <p:spPr>
            <a:xfrm>
              <a:off x="3826" y="1034"/>
              <a:ext cx="162" cy="114"/>
            </a:xfrm>
            <a:prstGeom prst="rect">
              <a:avLst/>
            </a:prstGeom>
            <a:noFill/>
            <a:ln w="9525">
              <a:noFill/>
            </a:ln>
          </p:spPr>
        </p:pic>
        <p:sp>
          <p:nvSpPr>
            <p:cNvPr id="1183359" name="矩形 1183358"/>
            <p:cNvSpPr/>
            <p:nvPr/>
          </p:nvSpPr>
          <p:spPr>
            <a:xfrm>
              <a:off x="3562" y="968"/>
              <a:ext cx="342" cy="17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chemeClr val="accent2"/>
                  </a:solidFill>
                  <a:latin typeface="Times New Roman" panose="02020603050405020304" pitchFamily="18" charset="0"/>
                </a:rPr>
                <a:t>BSC</a:t>
              </a:r>
              <a:endParaRPr lang="en-US" altLang="zh-CN" sz="1200" b="1">
                <a:solidFill>
                  <a:schemeClr val="accent2"/>
                </a:solidFill>
                <a:latin typeface="Times New Roman" panose="02020603050405020304" pitchFamily="18" charset="0"/>
              </a:endParaRPr>
            </a:p>
          </p:txBody>
        </p:sp>
        <p:sp>
          <p:nvSpPr>
            <p:cNvPr id="1183360" name="矩形 1183359"/>
            <p:cNvSpPr/>
            <p:nvPr/>
          </p:nvSpPr>
          <p:spPr>
            <a:xfrm>
              <a:off x="3456" y="2256"/>
              <a:ext cx="342" cy="17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chemeClr val="accent2"/>
                  </a:solidFill>
                  <a:latin typeface="Times New Roman" panose="02020603050405020304" pitchFamily="18" charset="0"/>
                </a:rPr>
                <a:t>BTS</a:t>
              </a:r>
              <a:endParaRPr lang="en-US" altLang="zh-CN" sz="1200" b="1">
                <a:solidFill>
                  <a:schemeClr val="accent2"/>
                </a:solidFill>
                <a:latin typeface="Times New Roman" panose="02020603050405020304" pitchFamily="18" charset="0"/>
              </a:endParaRPr>
            </a:p>
          </p:txBody>
        </p:sp>
        <p:sp>
          <p:nvSpPr>
            <p:cNvPr id="1183361" name="矩形 1183360"/>
            <p:cNvSpPr/>
            <p:nvPr/>
          </p:nvSpPr>
          <p:spPr>
            <a:xfrm>
              <a:off x="4800" y="2256"/>
              <a:ext cx="439" cy="17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chemeClr val="accent2"/>
                  </a:solidFill>
                  <a:latin typeface="Times New Roman" panose="02020603050405020304" pitchFamily="18" charset="0"/>
                </a:rPr>
                <a:t>Node B</a:t>
              </a:r>
              <a:endParaRPr lang="en-US" altLang="zh-CN" sz="1200" b="1">
                <a:solidFill>
                  <a:schemeClr val="accent2"/>
                </a:solidFill>
                <a:latin typeface="Times New Roman" panose="02020603050405020304" pitchFamily="18" charset="0"/>
              </a:endParaRPr>
            </a:p>
          </p:txBody>
        </p:sp>
        <p:sp>
          <p:nvSpPr>
            <p:cNvPr id="1183362" name="矩形 1183361"/>
            <p:cNvSpPr/>
            <p:nvPr/>
          </p:nvSpPr>
          <p:spPr>
            <a:xfrm>
              <a:off x="3456" y="2150"/>
              <a:ext cx="432" cy="15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FE/E1</a:t>
              </a:r>
              <a:endParaRPr lang="en-US" altLang="zh-CN" sz="1000">
                <a:latin typeface="Arial Black" panose="020b0a04020102020204" pitchFamily="34" charset="0"/>
              </a:endParaRPr>
            </a:p>
          </p:txBody>
        </p:sp>
        <p:sp>
          <p:nvSpPr>
            <p:cNvPr id="1183363" name="矩形 1183362"/>
            <p:cNvSpPr/>
            <p:nvPr/>
          </p:nvSpPr>
          <p:spPr>
            <a:xfrm>
              <a:off x="4800" y="2112"/>
              <a:ext cx="576" cy="15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FE/POS</a:t>
              </a:r>
              <a:endParaRPr lang="en-US" altLang="zh-CN" sz="1000">
                <a:latin typeface="Arial Black" panose="020b0a04020102020204" pitchFamily="34" charset="0"/>
              </a:endParaRPr>
            </a:p>
          </p:txBody>
        </p:sp>
        <p:sp>
          <p:nvSpPr>
            <p:cNvPr id="1183364" name="矩形 1183363"/>
            <p:cNvSpPr/>
            <p:nvPr/>
          </p:nvSpPr>
          <p:spPr>
            <a:xfrm>
              <a:off x="4881" y="968"/>
              <a:ext cx="342" cy="17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chemeClr val="accent2"/>
                  </a:solidFill>
                  <a:latin typeface="Times New Roman" panose="02020603050405020304" pitchFamily="18" charset="0"/>
                </a:rPr>
                <a:t>RNC</a:t>
              </a:r>
              <a:endParaRPr lang="en-US" altLang="zh-CN" sz="1200" b="1">
                <a:solidFill>
                  <a:schemeClr val="accent2"/>
                </a:solidFill>
                <a:latin typeface="Times New Roman" panose="02020603050405020304" pitchFamily="18" charset="0"/>
              </a:endParaRPr>
            </a:p>
          </p:txBody>
        </p:sp>
        <p:sp>
          <p:nvSpPr>
            <p:cNvPr id="1183365" name="直接连接符 1183364"/>
            <p:cNvSpPr/>
            <p:nvPr/>
          </p:nvSpPr>
          <p:spPr>
            <a:xfrm flipV="1">
              <a:off x="3807" y="1135"/>
              <a:ext cx="97" cy="290"/>
            </a:xfrm>
            <a:prstGeom prst="line">
              <a:avLst/>
            </a:prstGeom>
            <a:ln w="12700" cap="flat" cmpd="sng">
              <a:solidFill>
                <a:srgbClr val="0000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66" name="直接连接符 1183365"/>
            <p:cNvSpPr/>
            <p:nvPr/>
          </p:nvSpPr>
          <p:spPr>
            <a:xfrm flipH="1" flipV="1">
              <a:off x="4881" y="1176"/>
              <a:ext cx="49" cy="208"/>
            </a:xfrm>
            <a:prstGeom prst="line">
              <a:avLst/>
            </a:prstGeom>
            <a:ln w="12700" cap="flat" cmpd="sng">
              <a:solidFill>
                <a:srgbClr val="0000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3367" name="矩形 1183366"/>
            <p:cNvSpPr/>
            <p:nvPr/>
          </p:nvSpPr>
          <p:spPr>
            <a:xfrm>
              <a:off x="5289" y="2048"/>
              <a:ext cx="244" cy="15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FE</a:t>
              </a:r>
              <a:endParaRPr lang="en-US" altLang="zh-CN" sz="1000">
                <a:latin typeface="Arial Black" panose="020b0a04020102020204" pitchFamily="34" charset="0"/>
              </a:endParaRPr>
            </a:p>
          </p:txBody>
        </p:sp>
        <p:sp>
          <p:nvSpPr>
            <p:cNvPr id="1183368" name="矩形 1183367"/>
            <p:cNvSpPr/>
            <p:nvPr/>
          </p:nvSpPr>
          <p:spPr>
            <a:xfrm>
              <a:off x="3360" y="1246"/>
              <a:ext cx="543" cy="15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GE/STM-1</a:t>
              </a:r>
              <a:endParaRPr lang="en-US" altLang="zh-CN" sz="1000">
                <a:latin typeface="Arial Black" panose="020b0a04020102020204" pitchFamily="34" charset="0"/>
              </a:endParaRPr>
            </a:p>
          </p:txBody>
        </p:sp>
        <p:sp>
          <p:nvSpPr>
            <p:cNvPr id="1183369" name="矩形 1183368"/>
            <p:cNvSpPr/>
            <p:nvPr/>
          </p:nvSpPr>
          <p:spPr>
            <a:xfrm>
              <a:off x="4881" y="1208"/>
              <a:ext cx="687" cy="15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GE/POS</a:t>
              </a:r>
              <a:endParaRPr lang="en-US" altLang="zh-CN" sz="1000">
                <a:latin typeface="Arial Black" panose="020b0a04020102020204" pitchFamily="34" charset="0"/>
              </a:endParaRPr>
            </a:p>
          </p:txBody>
        </p:sp>
        <p:sp>
          <p:nvSpPr>
            <p:cNvPr id="1183370" name="矩形 1183369"/>
            <p:cNvSpPr/>
            <p:nvPr/>
          </p:nvSpPr>
          <p:spPr>
            <a:xfrm>
              <a:off x="4608" y="1728"/>
              <a:ext cx="816" cy="15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2.5G/GE/622M</a:t>
              </a:r>
              <a:endParaRPr lang="en-US" altLang="zh-CN" sz="1000">
                <a:latin typeface="Arial Black" panose="020b0a04020102020204" pitchFamily="34" charset="0"/>
              </a:endParaRPr>
            </a:p>
          </p:txBody>
        </p:sp>
        <p:grpSp>
          <p:nvGrpSpPr>
            <p:cNvPr id="1183371" name="组合 1183370"/>
            <p:cNvGrpSpPr/>
            <p:nvPr/>
          </p:nvGrpSpPr>
          <p:grpSpPr>
            <a:xfrm>
              <a:off x="4539" y="1352"/>
              <a:ext cx="710" cy="355"/>
              <a:chOff x="868" y="1979"/>
              <a:chExt cx="879" cy="408"/>
            </a:xfrm>
          </p:grpSpPr>
          <p:sp>
            <p:nvSpPr>
              <p:cNvPr id="1183372" name="椭圆 1183371"/>
              <p:cNvSpPr/>
              <p:nvPr/>
            </p:nvSpPr>
            <p:spPr>
              <a:xfrm>
                <a:off x="868" y="2069"/>
                <a:ext cx="833" cy="273"/>
              </a:xfrm>
              <a:prstGeom prst="ellipse">
                <a:avLst/>
              </a:prstGeom>
              <a:noFill/>
              <a:ln w="38100" cap="flat" cmpd="sng">
                <a:solidFill>
                  <a:srgbClr val="8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83373" name="组合 1183372"/>
              <p:cNvGrpSpPr/>
              <p:nvPr/>
            </p:nvGrpSpPr>
            <p:grpSpPr>
              <a:xfrm>
                <a:off x="930" y="2024"/>
                <a:ext cx="182" cy="136"/>
                <a:chOff x="975" y="3067"/>
                <a:chExt cx="1406" cy="862"/>
              </a:xfrm>
            </p:grpSpPr>
            <p:pic>
              <p:nvPicPr>
                <p:cNvPr id="1183374" name="图片 1183373"/>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375" name="右箭头 1183374"/>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376" name="组合 1183375"/>
              <p:cNvGrpSpPr/>
              <p:nvPr/>
            </p:nvGrpSpPr>
            <p:grpSpPr>
              <a:xfrm>
                <a:off x="1247" y="1979"/>
                <a:ext cx="182" cy="136"/>
                <a:chOff x="975" y="3067"/>
                <a:chExt cx="1406" cy="862"/>
              </a:xfrm>
            </p:grpSpPr>
            <p:pic>
              <p:nvPicPr>
                <p:cNvPr id="1183377" name="图片 1183376"/>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378" name="右箭头 1183377"/>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379" name="组合 1183378"/>
              <p:cNvGrpSpPr/>
              <p:nvPr/>
            </p:nvGrpSpPr>
            <p:grpSpPr>
              <a:xfrm>
                <a:off x="1565" y="2115"/>
                <a:ext cx="182" cy="136"/>
                <a:chOff x="975" y="3067"/>
                <a:chExt cx="1406" cy="862"/>
              </a:xfrm>
            </p:grpSpPr>
            <p:pic>
              <p:nvPicPr>
                <p:cNvPr id="1183380" name="图片 1183379"/>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381" name="右箭头 1183380"/>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382" name="组合 1183381"/>
              <p:cNvGrpSpPr/>
              <p:nvPr/>
            </p:nvGrpSpPr>
            <p:grpSpPr>
              <a:xfrm>
                <a:off x="975" y="2251"/>
                <a:ext cx="182" cy="136"/>
                <a:chOff x="975" y="3067"/>
                <a:chExt cx="1406" cy="862"/>
              </a:xfrm>
            </p:grpSpPr>
            <p:pic>
              <p:nvPicPr>
                <p:cNvPr id="1183383" name="图片 1183382"/>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384" name="右箭头 1183383"/>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83385" name="组合 1183384"/>
              <p:cNvGrpSpPr/>
              <p:nvPr/>
            </p:nvGrpSpPr>
            <p:grpSpPr>
              <a:xfrm>
                <a:off x="1338" y="2251"/>
                <a:ext cx="182" cy="136"/>
                <a:chOff x="975" y="3067"/>
                <a:chExt cx="1406" cy="862"/>
              </a:xfrm>
            </p:grpSpPr>
            <p:pic>
              <p:nvPicPr>
                <p:cNvPr id="1183386" name="图片 1183385"/>
                <p:cNvPicPr>
                  <a:picLocks noChangeAspect="1"/>
                </p:cNvPicPr>
                <p:nvPr/>
              </p:nvPicPr>
              <p:blipFill>
                <a:blip r:embed="rId11"/>
                <a:stretch>
                  <a:fillRect/>
                </a:stretch>
              </p:blipFill>
              <p:spPr>
                <a:xfrm>
                  <a:off x="975" y="3067"/>
                  <a:ext cx="1406" cy="744"/>
                </a:xfrm>
                <a:prstGeom prst="rect">
                  <a:avLst/>
                </a:prstGeom>
                <a:noFill/>
                <a:ln w="9525">
                  <a:noFill/>
                </a:ln>
              </p:spPr>
            </p:pic>
            <p:sp>
              <p:nvSpPr>
                <p:cNvPr id="1183387" name="右箭头 1183386"/>
                <p:cNvSpPr/>
                <p:nvPr/>
              </p:nvSpPr>
              <p:spPr>
                <a:xfrm>
                  <a:off x="1072" y="3744"/>
                  <a:ext cx="1173" cy="185"/>
                </a:xfrm>
                <a:prstGeom prst="rightArrow">
                  <a:avLst>
                    <a:gd name="adj1" fmla="val 100000"/>
                    <a:gd name="adj2" fmla="val 0"/>
                  </a:avLst>
                </a:prstGeom>
                <a:gradFill rotWithShape="0">
                  <a:gsLst>
                    <a:gs pos="0">
                      <a:srgbClr val="A603AB">
                        <a:alpha val="100000"/>
                      </a:srgbClr>
                    </a:gs>
                    <a:gs pos="21001">
                      <a:srgbClr val="0819FB">
                        <a:alpha val="100000"/>
                      </a:srgbClr>
                    </a:gs>
                    <a:gs pos="35001">
                      <a:srgbClr val="1A8D48">
                        <a:alpha val="100000"/>
                      </a:srgbClr>
                    </a:gs>
                    <a:gs pos="52000">
                      <a:srgbClr val="FFFF00">
                        <a:alpha val="100000"/>
                      </a:srgbClr>
                    </a:gs>
                    <a:gs pos="73000">
                      <a:srgbClr val="EE3F17">
                        <a:alpha val="100000"/>
                      </a:srgbClr>
                    </a:gs>
                    <a:gs pos="88000">
                      <a:srgbClr val="E81766">
                        <a:alpha val="100000"/>
                      </a:srgbClr>
                    </a:gs>
                    <a:gs pos="100000">
                      <a:srgbClr val="A603AB">
                        <a:alpha val="100000"/>
                      </a:srgbClr>
                    </a:gs>
                  </a:gsLst>
                  <a:path path="rect">
                    <a:fillToRect l="50000" t="50000" r="50000" b="50000"/>
                  </a:path>
                </a:gra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sp>
          <p:nvSpPr>
            <p:cNvPr id="1183388" name="矩形 1183387"/>
            <p:cNvSpPr/>
            <p:nvPr/>
          </p:nvSpPr>
          <p:spPr>
            <a:xfrm>
              <a:off x="4416" y="1478"/>
              <a:ext cx="816" cy="15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000">
                  <a:latin typeface="Arial Black" panose="020b0a04020102020204" pitchFamily="34" charset="0"/>
                </a:rPr>
                <a:t>10G/2.5G/GE</a:t>
              </a:r>
              <a:endParaRPr lang="en-US" altLang="zh-CN" sz="1000">
                <a:latin typeface="Arial Black" panose="020b0a04020102020204" pitchFamily="34" charset="0"/>
              </a:endParaRPr>
            </a:p>
          </p:txBody>
        </p:sp>
        <p:sp>
          <p:nvSpPr>
            <p:cNvPr id="1183389" name="椭圆 1183388"/>
            <p:cNvSpPr/>
            <p:nvPr/>
          </p:nvSpPr>
          <p:spPr>
            <a:xfrm>
              <a:off x="4416" y="1728"/>
              <a:ext cx="288" cy="288"/>
            </a:xfrm>
            <a:prstGeom prst="ellipse">
              <a:avLst/>
            </a:prstGeom>
            <a:solidFill>
              <a:schemeClr val="bg1"/>
            </a:solidFill>
            <a:ln w="9525">
              <a:noFill/>
            </a:ln>
            <a:effectLst>
              <a:outerShdw dist="17961" dir="2699999" algn="ctr" rotWithShape="0">
                <a:srgbClr val="292929"/>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83390" name="文本框 1183389"/>
            <p:cNvSpPr txBox="1"/>
            <p:nvPr/>
          </p:nvSpPr>
          <p:spPr>
            <a:xfrm>
              <a:off x="4416" y="1680"/>
              <a:ext cx="288" cy="36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rgbClr val="FF0000"/>
                  </a:solidFill>
                  <a:latin typeface="Arial" pitchFamily="34" charset="0"/>
                  <a:ea typeface="楷体_GB2312" pitchFamily="49" charset="-122"/>
                </a:rPr>
                <a:t>？</a:t>
              </a:r>
              <a:endParaRPr lang="zh-CN" altLang="en-US" sz="3200" b="1">
                <a:solidFill>
                  <a:srgbClr val="FF0000"/>
                </a:solidFill>
                <a:latin typeface="Arial" pitchFamily="34" charset="0"/>
                <a:ea typeface="楷体_GB2312" pitchFamily="49" charset="-122"/>
              </a:endParaRPr>
            </a:p>
          </p:txBody>
        </p:sp>
      </p:grpSp>
      <p:sp>
        <p:nvSpPr>
          <p:cNvPr id="1183391" name="圆角矩形 1183390"/>
          <p:cNvSpPr/>
          <p:nvPr/>
        </p:nvSpPr>
        <p:spPr>
          <a:xfrm>
            <a:off x="609600" y="5791200"/>
            <a:ext cx="2286000" cy="304800"/>
          </a:xfrm>
          <a:prstGeom prst="roundRect">
            <a:avLst>
              <a:gd name="adj" fmla="val 16667"/>
            </a:avLst>
          </a:prstGeom>
          <a:solidFill>
            <a:srgbClr val="99FF66"/>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400">
                <a:latin typeface="Times New Roman" panose="02020603050405020304" pitchFamily="18" charset="0"/>
                <a:ea typeface="楷体_GB2312" pitchFamily="49" charset="-122"/>
              </a:rPr>
              <a:t>2G</a:t>
            </a:r>
            <a:r>
              <a:rPr lang="zh-CN" altLang="en-US" sz="1400">
                <a:latin typeface="Times New Roman" panose="02020603050405020304" pitchFamily="18" charset="0"/>
                <a:ea typeface="楷体_GB2312" pitchFamily="49" charset="-122"/>
              </a:rPr>
              <a:t>和</a:t>
            </a:r>
            <a:r>
              <a:rPr lang="en-US" altLang="zh-CN" sz="1400">
                <a:latin typeface="Times New Roman" panose="02020603050405020304" pitchFamily="18" charset="0"/>
                <a:ea typeface="楷体_GB2312" pitchFamily="49" charset="-122"/>
              </a:rPr>
              <a:t>3G</a:t>
            </a:r>
            <a:r>
              <a:rPr lang="zh-CN" altLang="en-US" sz="1400">
                <a:latin typeface="Times New Roman" panose="02020603050405020304" pitchFamily="18" charset="0"/>
                <a:ea typeface="楷体_GB2312" pitchFamily="49" charset="-122"/>
              </a:rPr>
              <a:t>共传输</a:t>
            </a:r>
            <a:endParaRPr lang="zh-CN" altLang="en-US" sz="1400">
              <a:latin typeface="Times New Roman" panose="02020603050405020304" pitchFamily="18" charset="0"/>
              <a:ea typeface="楷体_GB2312" pitchFamily="49" charset="-122"/>
            </a:endParaRPr>
          </a:p>
        </p:txBody>
      </p:sp>
      <p:sp>
        <p:nvSpPr>
          <p:cNvPr id="1183392" name="圆角矩形 1183391"/>
          <p:cNvSpPr/>
          <p:nvPr/>
        </p:nvSpPr>
        <p:spPr>
          <a:xfrm>
            <a:off x="6629400" y="5791200"/>
            <a:ext cx="1600200" cy="304800"/>
          </a:xfrm>
          <a:prstGeom prst="roundRect">
            <a:avLst>
              <a:gd name="adj" fmla="val 16667"/>
            </a:avLst>
          </a:prstGeom>
          <a:solidFill>
            <a:srgbClr val="99FF66"/>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400">
                <a:latin typeface="Times New Roman" panose="02020603050405020304" pitchFamily="18" charset="0"/>
                <a:ea typeface="楷体_GB2312" pitchFamily="49" charset="-122"/>
              </a:rPr>
              <a:t>平滑演进</a:t>
            </a:r>
            <a:endParaRPr lang="zh-CN" altLang="en-US" sz="1400">
              <a:latin typeface="Times New Roman" panose="02020603050405020304" pitchFamily="18" charset="0"/>
              <a:ea typeface="楷体_GB2312" pitchFamily="49" charset="-122"/>
            </a:endParaRPr>
          </a:p>
        </p:txBody>
      </p:sp>
      <p:sp>
        <p:nvSpPr>
          <p:cNvPr id="1183393" name="矩形 1183392"/>
          <p:cNvSpPr/>
          <p:nvPr/>
        </p:nvSpPr>
        <p:spPr>
          <a:xfrm>
            <a:off x="8589963" y="4648200"/>
            <a:ext cx="381000" cy="1219200"/>
          </a:xfrm>
          <a:prstGeom prst="rect">
            <a:avLst/>
          </a:prstGeom>
          <a:noFill/>
          <a:ln w="9525" cap="flat" cmpd="sng">
            <a:solidFill>
              <a:srgbClr val="FF5050"/>
            </a:solidFill>
            <a:prstDash val="solid"/>
            <a:miter/>
            <a:headEnd type="none" w="med" len="med"/>
            <a:tailEnd type="none" w="med" len="med"/>
          </a:ln>
          <a:effectLst>
            <a:outerShdw dist="17961" dir="2699999" algn="ctr" rotWithShape="0">
              <a:srgbClr val="292929"/>
            </a:outerShdw>
          </a:effectLst>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000" b="1">
                <a:solidFill>
                  <a:srgbClr val="FF0000"/>
                </a:solidFill>
                <a:latin typeface="Times New Roman" panose="02020603050405020304" pitchFamily="18" charset="0"/>
                <a:ea typeface="楷体_GB2312" pitchFamily="49" charset="-122"/>
              </a:rPr>
              <a:t>新技术？</a:t>
            </a:r>
            <a:endParaRPr lang="zh-CN" altLang="en-US" sz="2000" b="1">
              <a:solidFill>
                <a:srgbClr val="FF0000"/>
              </a:solidFill>
              <a:latin typeface="Times New Roman" panose="02020603050405020304" pitchFamily="18" charset="0"/>
              <a:ea typeface="楷体_GB2312" pitchFamily="49" charset="-122"/>
            </a:endParaRPr>
          </a:p>
        </p:txBody>
      </p:sp>
      <p:sp>
        <p:nvSpPr>
          <p:cNvPr id="1183394" name="矩形 1183393"/>
          <p:cNvSpPr/>
          <p:nvPr/>
        </p:nvSpPr>
        <p:spPr>
          <a:xfrm>
            <a:off x="152400" y="4572000"/>
            <a:ext cx="381000" cy="1371600"/>
          </a:xfrm>
          <a:prstGeom prst="rect">
            <a:avLst/>
          </a:prstGeom>
          <a:noFill/>
          <a:ln w="9525" cap="flat" cmpd="sng">
            <a:solidFill>
              <a:srgbClr val="FF5050"/>
            </a:solidFill>
            <a:prstDash val="solid"/>
            <a:miter/>
            <a:headEnd type="none" w="med" len="med"/>
            <a:tailEnd type="none" w="med" len="med"/>
          </a:ln>
          <a:effectLst>
            <a:outerShdw dist="17961" dir="2699999" algn="ctr" rotWithShape="0">
              <a:srgbClr val="292929"/>
            </a:outerShdw>
          </a:effectLst>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2000">
                <a:solidFill>
                  <a:srgbClr val="FF0000"/>
                </a:solidFill>
                <a:latin typeface="Impact" panose="020b0806030902050204" pitchFamily="34" charset="0"/>
                <a:ea typeface="楷体_GB2312" pitchFamily="49" charset="-122"/>
              </a:rPr>
              <a:t>SDH/MSTP</a:t>
            </a:r>
            <a:endParaRPr lang="en-US" altLang="zh-CN" sz="2000">
              <a:solidFill>
                <a:srgbClr val="FF0000"/>
              </a:solidFill>
              <a:latin typeface="Impact" panose="020b0806030902050204" pitchFamily="34" charset="0"/>
              <a:ea typeface="楷体_GB2312" pitchFamily="49" charset="-122"/>
            </a:endParaRPr>
          </a:p>
        </p:txBody>
      </p:sp>
      <p:sp>
        <p:nvSpPr>
          <p:cNvPr id="1183395" name="圆角矩形 1183394"/>
          <p:cNvSpPr/>
          <p:nvPr/>
        </p:nvSpPr>
        <p:spPr>
          <a:xfrm>
            <a:off x="3592513" y="6096000"/>
            <a:ext cx="2274887" cy="304800"/>
          </a:xfrm>
          <a:prstGeom prst="roundRect">
            <a:avLst>
              <a:gd name="adj" fmla="val 16667"/>
            </a:avLst>
          </a:prstGeom>
          <a:solidFill>
            <a:srgbClr val="99FF66"/>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400">
                <a:latin typeface="Times New Roman" panose="02020603050405020304" pitchFamily="18" charset="0"/>
                <a:ea typeface="楷体_GB2312" pitchFamily="49" charset="-122"/>
              </a:rPr>
              <a:t>OAM</a:t>
            </a:r>
            <a:r>
              <a:rPr lang="zh-CN" altLang="en-US" sz="1400">
                <a:latin typeface="Times New Roman" panose="02020603050405020304" pitchFamily="18" charset="0"/>
                <a:ea typeface="楷体_GB2312" pitchFamily="49" charset="-122"/>
              </a:rPr>
              <a:t>和保护等电信级能力</a:t>
            </a:r>
            <a:endParaRPr lang="zh-CN" altLang="en-US" sz="1400">
              <a:latin typeface="Times New Roman" panose="02020603050405020304" pitchFamily="18" charset="0"/>
              <a:ea typeface="楷体_GB2312" pitchFamily="49" charset="-122"/>
            </a:endParaRPr>
          </a:p>
        </p:txBody>
      </p:sp>
      <p:sp>
        <p:nvSpPr>
          <p:cNvPr id="1183396" name="圆角矩形 1183395"/>
          <p:cNvSpPr/>
          <p:nvPr/>
        </p:nvSpPr>
        <p:spPr>
          <a:xfrm>
            <a:off x="3581400" y="5791200"/>
            <a:ext cx="2286000" cy="304800"/>
          </a:xfrm>
          <a:prstGeom prst="roundRect">
            <a:avLst>
              <a:gd name="adj" fmla="val 16667"/>
            </a:avLst>
          </a:prstGeom>
          <a:solidFill>
            <a:srgbClr val="99FF66"/>
          </a:solidFill>
          <a:ln w="9525" cap="flat" cmpd="sng">
            <a:solidFill>
              <a:srgbClr val="00FF00"/>
            </a:solidFill>
            <a:prstDash val="solid"/>
            <a:headEnd type="none" w="med" len="med"/>
            <a:tailEnd type="none" w="med" len="med"/>
          </a:ln>
          <a:effectLst>
            <a:outerShdw dist="35921" dir="2699999" algn="ctr" rotWithShape="0">
              <a:srgbClr val="808080">
                <a:alpha val="80000"/>
              </a:srgb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400">
                <a:latin typeface="Times New Roman" panose="02020603050405020304" pitchFamily="18" charset="0"/>
                <a:ea typeface="楷体_GB2312" pitchFamily="49" charset="-122"/>
              </a:rPr>
              <a:t>2G</a:t>
            </a:r>
            <a:r>
              <a:rPr lang="zh-CN" altLang="en-US" sz="1400">
                <a:latin typeface="Times New Roman" panose="02020603050405020304" pitchFamily="18" charset="0"/>
                <a:ea typeface="楷体_GB2312" pitchFamily="49" charset="-122"/>
              </a:rPr>
              <a:t>和</a:t>
            </a:r>
            <a:r>
              <a:rPr lang="en-US" altLang="zh-CN" sz="1400">
                <a:latin typeface="Times New Roman" panose="02020603050405020304" pitchFamily="18" charset="0"/>
                <a:ea typeface="楷体_GB2312" pitchFamily="49" charset="-122"/>
              </a:rPr>
              <a:t>3G</a:t>
            </a:r>
            <a:r>
              <a:rPr lang="zh-CN" altLang="en-US" sz="1400">
                <a:latin typeface="Times New Roman" panose="02020603050405020304" pitchFamily="18" charset="0"/>
                <a:ea typeface="楷体_GB2312" pitchFamily="49" charset="-122"/>
              </a:rPr>
              <a:t>共传输</a:t>
            </a:r>
            <a:endParaRPr lang="zh-CN" altLang="en-US" sz="1400">
              <a:latin typeface="Times New Roman" panose="02020603050405020304" pitchFamily="18" charset="0"/>
              <a:ea typeface="楷体_GB2312" pitchFamily="49"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4</a:t>
            </a:fld>
            <a:endParaRPr lang="zh-CN" altLang="en-US">
              <a:latin typeface="Arial" pitchFamily="34" charset="0"/>
            </a:endParaRPr>
          </a:p>
        </p:txBody>
      </p:sp>
      <p:sp>
        <p:nvSpPr>
          <p:cNvPr id="1149954" name="标题 1149953"/>
          <p:cNvSpPr>
            <a:spLocks noGrp="1" noRot="1"/>
          </p:cNvSpPr>
          <p:nvPr>
            <p:ph type="title"/>
          </p:nvPr>
        </p:nvSpPr>
        <p:spPr>
          <a:xfrm>
            <a:off x="298450" y="228600"/>
            <a:ext cx="7546975" cy="1143000"/>
          </a:xfrm>
        </p:spPr>
        <p:txBody>
          <a:bodyPr anchor="ctr" anchorCtr="0"/>
          <a:lstStyle/>
          <a:p>
            <a:r>
              <a:rPr lang="en-US" altLang="zh-CN" sz="3600"/>
              <a:t>SDH/MSTP</a:t>
            </a:r>
            <a:r>
              <a:rPr lang="zh-CN" altLang="en-US" sz="3600"/>
              <a:t>和</a:t>
            </a:r>
            <a:r>
              <a:rPr lang="en-US" altLang="zh-CN" sz="3600"/>
              <a:t>PTN</a:t>
            </a:r>
            <a:r>
              <a:rPr lang="zh-CN" altLang="en-US" sz="3600"/>
              <a:t>设备的交换方式</a:t>
            </a:r>
            <a:endParaRPr lang="zh-CN" altLang="en-US" sz="3600"/>
          </a:p>
        </p:txBody>
      </p:sp>
      <p:grpSp>
        <p:nvGrpSpPr>
          <p:cNvPr id="1149955" name="组合 1149954"/>
          <p:cNvGrpSpPr/>
          <p:nvPr/>
        </p:nvGrpSpPr>
        <p:grpSpPr>
          <a:xfrm>
            <a:off x="1314450" y="1125538"/>
            <a:ext cx="5849938" cy="2989262"/>
            <a:chOff x="1111" y="776"/>
            <a:chExt cx="3141" cy="1507"/>
          </a:xfrm>
        </p:grpSpPr>
        <p:sp>
          <p:nvSpPr>
            <p:cNvPr id="1149956" name="矩形 1149955"/>
            <p:cNvSpPr/>
            <p:nvPr/>
          </p:nvSpPr>
          <p:spPr>
            <a:xfrm>
              <a:off x="1111" y="1069"/>
              <a:ext cx="918" cy="1201"/>
            </a:xfrm>
            <a:prstGeom prst="rect">
              <a:avLst/>
            </a:prstGeom>
            <a:solidFill>
              <a:srgbClr val="FFCC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57" name="矩形 1149956"/>
            <p:cNvSpPr/>
            <p:nvPr/>
          </p:nvSpPr>
          <p:spPr>
            <a:xfrm>
              <a:off x="1208" y="892"/>
              <a:ext cx="125"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E1</a:t>
              </a:r>
              <a:endParaRPr lang="en-US" altLang="zh-CN" sz="2000">
                <a:latin typeface="Arial" pitchFamily="34" charset="0"/>
              </a:endParaRPr>
            </a:p>
          </p:txBody>
        </p:sp>
        <p:sp>
          <p:nvSpPr>
            <p:cNvPr id="1149958" name="矩形 1149957"/>
            <p:cNvSpPr/>
            <p:nvPr/>
          </p:nvSpPr>
          <p:spPr>
            <a:xfrm>
              <a:off x="1281" y="895"/>
              <a:ext cx="103"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b="1">
                  <a:solidFill>
                    <a:srgbClr val="000000"/>
                  </a:solidFill>
                  <a:latin typeface="华文细黑" panose="02010600040101010101" pitchFamily="2" charset="-122"/>
                  <a:ea typeface="华文细黑" panose="02010600040101010101" pitchFamily="2" charset="-122"/>
                </a:rPr>
                <a:t>、</a:t>
              </a:r>
              <a:endParaRPr lang="zh-CN" altLang="en-US" sz="2000">
                <a:latin typeface="Arial" pitchFamily="34" charset="0"/>
              </a:endParaRPr>
            </a:p>
          </p:txBody>
        </p:sp>
        <p:sp>
          <p:nvSpPr>
            <p:cNvPr id="1149959" name="矩形 1149958"/>
            <p:cNvSpPr/>
            <p:nvPr/>
          </p:nvSpPr>
          <p:spPr>
            <a:xfrm>
              <a:off x="1392" y="892"/>
              <a:ext cx="216"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STM</a:t>
              </a:r>
              <a:endParaRPr lang="en-US" altLang="zh-CN" sz="2000">
                <a:latin typeface="Arial" pitchFamily="34" charset="0"/>
              </a:endParaRPr>
            </a:p>
          </p:txBody>
        </p:sp>
        <p:sp>
          <p:nvSpPr>
            <p:cNvPr id="1149960" name="矩形 1149959"/>
            <p:cNvSpPr/>
            <p:nvPr/>
          </p:nvSpPr>
          <p:spPr>
            <a:xfrm>
              <a:off x="1583" y="892"/>
              <a:ext cx="34"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a:t>
              </a:r>
              <a:endParaRPr lang="en-US" altLang="zh-CN" sz="2000">
                <a:latin typeface="Arial" pitchFamily="34" charset="0"/>
              </a:endParaRPr>
            </a:p>
          </p:txBody>
        </p:sp>
        <p:sp>
          <p:nvSpPr>
            <p:cNvPr id="1149961" name="矩形 1149960"/>
            <p:cNvSpPr/>
            <p:nvPr/>
          </p:nvSpPr>
          <p:spPr>
            <a:xfrm>
              <a:off x="1610" y="892"/>
              <a:ext cx="74"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N</a:t>
              </a:r>
              <a:endParaRPr lang="en-US" altLang="zh-CN" sz="2000">
                <a:latin typeface="Arial" pitchFamily="34" charset="0"/>
              </a:endParaRPr>
            </a:p>
          </p:txBody>
        </p:sp>
        <p:sp>
          <p:nvSpPr>
            <p:cNvPr id="1149962" name="矩形 1149961"/>
            <p:cNvSpPr/>
            <p:nvPr/>
          </p:nvSpPr>
          <p:spPr>
            <a:xfrm>
              <a:off x="1634" y="895"/>
              <a:ext cx="103"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b="1">
                  <a:solidFill>
                    <a:srgbClr val="000000"/>
                  </a:solidFill>
                  <a:latin typeface="华文细黑" panose="02010600040101010101" pitchFamily="2" charset="-122"/>
                  <a:ea typeface="华文细黑" panose="02010600040101010101" pitchFamily="2" charset="-122"/>
                </a:rPr>
                <a:t>、</a:t>
              </a:r>
              <a:endParaRPr lang="zh-CN" altLang="en-US" sz="2000">
                <a:latin typeface="Arial" pitchFamily="34" charset="0"/>
              </a:endParaRPr>
            </a:p>
          </p:txBody>
        </p:sp>
        <p:sp>
          <p:nvSpPr>
            <p:cNvPr id="1149963" name="矩形 1149962"/>
            <p:cNvSpPr/>
            <p:nvPr/>
          </p:nvSpPr>
          <p:spPr>
            <a:xfrm>
              <a:off x="1744" y="892"/>
              <a:ext cx="222"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ATM</a:t>
              </a:r>
              <a:endParaRPr lang="en-US" altLang="zh-CN" sz="2000">
                <a:latin typeface="Arial" pitchFamily="34" charset="0"/>
              </a:endParaRPr>
            </a:p>
          </p:txBody>
        </p:sp>
        <p:pic>
          <p:nvPicPr>
            <p:cNvPr id="1149964" name="图片 1149963"/>
            <p:cNvPicPr>
              <a:picLocks noChangeAspect="1"/>
            </p:cNvPicPr>
            <p:nvPr/>
          </p:nvPicPr>
          <p:blipFill>
            <a:blip r:embed="rId3"/>
            <a:stretch>
              <a:fillRect/>
            </a:stretch>
          </p:blipFill>
          <p:spPr>
            <a:xfrm>
              <a:off x="1178" y="1120"/>
              <a:ext cx="819" cy="187"/>
            </a:xfrm>
            <a:prstGeom prst="rect">
              <a:avLst/>
            </a:prstGeom>
            <a:noFill/>
            <a:ln w="9525">
              <a:noFill/>
            </a:ln>
          </p:spPr>
        </p:pic>
        <p:sp>
          <p:nvSpPr>
            <p:cNvPr id="1149965" name="任意多边形 1149964"/>
            <p:cNvSpPr>
              <a:spLocks noEditPoints="1"/>
            </p:cNvSpPr>
            <p:nvPr/>
          </p:nvSpPr>
          <p:spPr>
            <a:xfrm>
              <a:off x="1274" y="1015"/>
              <a:ext cx="28" cy="107"/>
            </a:xfrm>
            <a:custGeom>
              <a:rect l="l" t="t" r="r" b="b"/>
              <a:pathLst>
                <a:path w="28" h="107">
                  <a:moveTo>
                    <a:pt x="16" y="16"/>
                  </a:moveTo>
                  <a:lnTo>
                    <a:pt x="16" y="91"/>
                  </a:lnTo>
                  <a:lnTo>
                    <a:pt x="11" y="91"/>
                  </a:lnTo>
                  <a:lnTo>
                    <a:pt x="11" y="16"/>
                  </a:lnTo>
                  <a:lnTo>
                    <a:pt x="16" y="16"/>
                  </a:lnTo>
                  <a:close/>
                  <a:moveTo>
                    <a:pt x="0" y="28"/>
                  </a:moveTo>
                  <a:lnTo>
                    <a:pt x="14" y="0"/>
                  </a:lnTo>
                  <a:lnTo>
                    <a:pt x="28" y="28"/>
                  </a:lnTo>
                  <a:lnTo>
                    <a:pt x="0" y="28"/>
                  </a:lnTo>
                  <a:close/>
                  <a:moveTo>
                    <a:pt x="28" y="79"/>
                  </a:moveTo>
                  <a:lnTo>
                    <a:pt x="14" y="107"/>
                  </a:lnTo>
                  <a:lnTo>
                    <a:pt x="0" y="79"/>
                  </a:lnTo>
                  <a:lnTo>
                    <a:pt x="28"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66" name="任意多边形 1149965"/>
            <p:cNvSpPr>
              <a:spLocks noEditPoints="1"/>
            </p:cNvSpPr>
            <p:nvPr/>
          </p:nvSpPr>
          <p:spPr>
            <a:xfrm>
              <a:off x="1564" y="1015"/>
              <a:ext cx="28" cy="107"/>
            </a:xfrm>
            <a:custGeom>
              <a:rect l="l" t="t" r="r" b="b"/>
              <a:pathLst>
                <a:path w="28" h="107">
                  <a:moveTo>
                    <a:pt x="16" y="16"/>
                  </a:moveTo>
                  <a:lnTo>
                    <a:pt x="16" y="91"/>
                  </a:lnTo>
                  <a:lnTo>
                    <a:pt x="12" y="91"/>
                  </a:lnTo>
                  <a:lnTo>
                    <a:pt x="12" y="16"/>
                  </a:lnTo>
                  <a:lnTo>
                    <a:pt x="16" y="16"/>
                  </a:lnTo>
                  <a:close/>
                  <a:moveTo>
                    <a:pt x="0" y="28"/>
                  </a:moveTo>
                  <a:lnTo>
                    <a:pt x="14" y="0"/>
                  </a:lnTo>
                  <a:lnTo>
                    <a:pt x="28" y="28"/>
                  </a:lnTo>
                  <a:lnTo>
                    <a:pt x="0" y="28"/>
                  </a:lnTo>
                  <a:close/>
                  <a:moveTo>
                    <a:pt x="28" y="79"/>
                  </a:moveTo>
                  <a:lnTo>
                    <a:pt x="14" y="107"/>
                  </a:lnTo>
                  <a:lnTo>
                    <a:pt x="0" y="79"/>
                  </a:lnTo>
                  <a:lnTo>
                    <a:pt x="28"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67" name="任意多边形 1149966"/>
            <p:cNvSpPr>
              <a:spLocks noEditPoints="1"/>
            </p:cNvSpPr>
            <p:nvPr/>
          </p:nvSpPr>
          <p:spPr>
            <a:xfrm>
              <a:off x="1865" y="1015"/>
              <a:ext cx="28" cy="107"/>
            </a:xfrm>
            <a:custGeom>
              <a:rect l="l" t="t" r="r" b="b"/>
              <a:pathLst>
                <a:path w="28" h="107">
                  <a:moveTo>
                    <a:pt x="16" y="16"/>
                  </a:moveTo>
                  <a:lnTo>
                    <a:pt x="16" y="91"/>
                  </a:lnTo>
                  <a:lnTo>
                    <a:pt x="11" y="91"/>
                  </a:lnTo>
                  <a:lnTo>
                    <a:pt x="11" y="16"/>
                  </a:lnTo>
                  <a:lnTo>
                    <a:pt x="16" y="16"/>
                  </a:lnTo>
                  <a:close/>
                  <a:moveTo>
                    <a:pt x="0" y="28"/>
                  </a:moveTo>
                  <a:lnTo>
                    <a:pt x="14" y="0"/>
                  </a:lnTo>
                  <a:lnTo>
                    <a:pt x="28" y="28"/>
                  </a:lnTo>
                  <a:lnTo>
                    <a:pt x="0" y="28"/>
                  </a:lnTo>
                  <a:close/>
                  <a:moveTo>
                    <a:pt x="28" y="79"/>
                  </a:moveTo>
                  <a:lnTo>
                    <a:pt x="14" y="107"/>
                  </a:lnTo>
                  <a:lnTo>
                    <a:pt x="0" y="79"/>
                  </a:lnTo>
                  <a:lnTo>
                    <a:pt x="28"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68" name="任意多边形 1149967"/>
            <p:cNvSpPr>
              <a:spLocks noEditPoints="1"/>
            </p:cNvSpPr>
            <p:nvPr/>
          </p:nvSpPr>
          <p:spPr>
            <a:xfrm>
              <a:off x="1274" y="1308"/>
              <a:ext cx="28" cy="107"/>
            </a:xfrm>
            <a:custGeom>
              <a:rect l="l" t="t" r="r" b="b"/>
              <a:pathLst>
                <a:path w="28" h="107">
                  <a:moveTo>
                    <a:pt x="16" y="16"/>
                  </a:moveTo>
                  <a:lnTo>
                    <a:pt x="16" y="91"/>
                  </a:lnTo>
                  <a:lnTo>
                    <a:pt x="11" y="91"/>
                  </a:lnTo>
                  <a:lnTo>
                    <a:pt x="11" y="16"/>
                  </a:lnTo>
                  <a:lnTo>
                    <a:pt x="16" y="16"/>
                  </a:lnTo>
                  <a:close/>
                  <a:moveTo>
                    <a:pt x="0" y="28"/>
                  </a:moveTo>
                  <a:lnTo>
                    <a:pt x="14" y="0"/>
                  </a:lnTo>
                  <a:lnTo>
                    <a:pt x="28" y="28"/>
                  </a:lnTo>
                  <a:lnTo>
                    <a:pt x="0" y="28"/>
                  </a:lnTo>
                  <a:close/>
                  <a:moveTo>
                    <a:pt x="28" y="79"/>
                  </a:moveTo>
                  <a:lnTo>
                    <a:pt x="14" y="107"/>
                  </a:lnTo>
                  <a:lnTo>
                    <a:pt x="0" y="79"/>
                  </a:lnTo>
                  <a:lnTo>
                    <a:pt x="28"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69" name="任意多边形 1149968"/>
            <p:cNvSpPr>
              <a:spLocks noEditPoints="1"/>
            </p:cNvSpPr>
            <p:nvPr/>
          </p:nvSpPr>
          <p:spPr>
            <a:xfrm>
              <a:off x="1564" y="1308"/>
              <a:ext cx="28" cy="107"/>
            </a:xfrm>
            <a:custGeom>
              <a:rect l="l" t="t" r="r" b="b"/>
              <a:pathLst>
                <a:path w="28" h="107">
                  <a:moveTo>
                    <a:pt x="16" y="16"/>
                  </a:moveTo>
                  <a:lnTo>
                    <a:pt x="16" y="91"/>
                  </a:lnTo>
                  <a:lnTo>
                    <a:pt x="12" y="91"/>
                  </a:lnTo>
                  <a:lnTo>
                    <a:pt x="12" y="16"/>
                  </a:lnTo>
                  <a:lnTo>
                    <a:pt x="16" y="16"/>
                  </a:lnTo>
                  <a:close/>
                  <a:moveTo>
                    <a:pt x="0" y="28"/>
                  </a:moveTo>
                  <a:lnTo>
                    <a:pt x="14" y="0"/>
                  </a:lnTo>
                  <a:lnTo>
                    <a:pt x="28" y="28"/>
                  </a:lnTo>
                  <a:lnTo>
                    <a:pt x="0" y="28"/>
                  </a:lnTo>
                  <a:close/>
                  <a:moveTo>
                    <a:pt x="28" y="79"/>
                  </a:moveTo>
                  <a:lnTo>
                    <a:pt x="14" y="107"/>
                  </a:lnTo>
                  <a:lnTo>
                    <a:pt x="0" y="79"/>
                  </a:lnTo>
                  <a:lnTo>
                    <a:pt x="28"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70" name="任意多边形 1149969"/>
            <p:cNvSpPr>
              <a:spLocks noEditPoints="1"/>
            </p:cNvSpPr>
            <p:nvPr/>
          </p:nvSpPr>
          <p:spPr>
            <a:xfrm>
              <a:off x="1865" y="1308"/>
              <a:ext cx="28" cy="107"/>
            </a:xfrm>
            <a:custGeom>
              <a:rect l="l" t="t" r="r" b="b"/>
              <a:pathLst>
                <a:path w="28" h="107">
                  <a:moveTo>
                    <a:pt x="16" y="16"/>
                  </a:moveTo>
                  <a:lnTo>
                    <a:pt x="16" y="91"/>
                  </a:lnTo>
                  <a:lnTo>
                    <a:pt x="11" y="91"/>
                  </a:lnTo>
                  <a:lnTo>
                    <a:pt x="11" y="16"/>
                  </a:lnTo>
                  <a:lnTo>
                    <a:pt x="16" y="16"/>
                  </a:lnTo>
                  <a:close/>
                  <a:moveTo>
                    <a:pt x="0" y="28"/>
                  </a:moveTo>
                  <a:lnTo>
                    <a:pt x="14" y="0"/>
                  </a:lnTo>
                  <a:lnTo>
                    <a:pt x="28" y="28"/>
                  </a:lnTo>
                  <a:lnTo>
                    <a:pt x="0" y="28"/>
                  </a:lnTo>
                  <a:close/>
                  <a:moveTo>
                    <a:pt x="28" y="79"/>
                  </a:moveTo>
                  <a:lnTo>
                    <a:pt x="14" y="107"/>
                  </a:lnTo>
                  <a:lnTo>
                    <a:pt x="0" y="79"/>
                  </a:lnTo>
                  <a:lnTo>
                    <a:pt x="28"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1149971" name="图片 1149970"/>
            <p:cNvPicPr>
              <a:picLocks noChangeAspect="1"/>
            </p:cNvPicPr>
            <p:nvPr/>
          </p:nvPicPr>
          <p:blipFill>
            <a:blip r:embed="rId4"/>
            <a:stretch>
              <a:fillRect/>
            </a:stretch>
          </p:blipFill>
          <p:spPr>
            <a:xfrm>
              <a:off x="1178" y="1423"/>
              <a:ext cx="801" cy="641"/>
            </a:xfrm>
            <a:prstGeom prst="rect">
              <a:avLst/>
            </a:prstGeom>
            <a:noFill/>
            <a:ln w="9525">
              <a:noFill/>
            </a:ln>
          </p:spPr>
        </p:pic>
        <p:sp>
          <p:nvSpPr>
            <p:cNvPr id="1149972" name="任意多边形 1149971"/>
            <p:cNvSpPr/>
            <p:nvPr/>
          </p:nvSpPr>
          <p:spPr>
            <a:xfrm>
              <a:off x="1334" y="1584"/>
              <a:ext cx="535" cy="426"/>
            </a:xfrm>
            <a:custGeom>
              <a:rect l="l" t="t" r="r" b="b"/>
              <a:pathLst>
                <a:path w="535" h="426">
                  <a:moveTo>
                    <a:pt x="73" y="0"/>
                  </a:moveTo>
                  <a:lnTo>
                    <a:pt x="73" y="61"/>
                  </a:lnTo>
                  <a:lnTo>
                    <a:pt x="203" y="61"/>
                  </a:lnTo>
                  <a:lnTo>
                    <a:pt x="258" y="167"/>
                  </a:lnTo>
                  <a:lnTo>
                    <a:pt x="332" y="61"/>
                  </a:lnTo>
                  <a:lnTo>
                    <a:pt x="442" y="61"/>
                  </a:lnTo>
                  <a:lnTo>
                    <a:pt x="442" y="0"/>
                  </a:lnTo>
                  <a:lnTo>
                    <a:pt x="535" y="76"/>
                  </a:lnTo>
                  <a:lnTo>
                    <a:pt x="442" y="137"/>
                  </a:lnTo>
                  <a:lnTo>
                    <a:pt x="442" y="91"/>
                  </a:lnTo>
                  <a:lnTo>
                    <a:pt x="369" y="91"/>
                  </a:lnTo>
                  <a:lnTo>
                    <a:pt x="295" y="213"/>
                  </a:lnTo>
                  <a:lnTo>
                    <a:pt x="369" y="350"/>
                  </a:lnTo>
                  <a:lnTo>
                    <a:pt x="442" y="350"/>
                  </a:lnTo>
                  <a:lnTo>
                    <a:pt x="442" y="304"/>
                  </a:lnTo>
                  <a:lnTo>
                    <a:pt x="535" y="365"/>
                  </a:lnTo>
                  <a:lnTo>
                    <a:pt x="442" y="426"/>
                  </a:lnTo>
                  <a:lnTo>
                    <a:pt x="442" y="380"/>
                  </a:lnTo>
                  <a:lnTo>
                    <a:pt x="332" y="380"/>
                  </a:lnTo>
                  <a:lnTo>
                    <a:pt x="258" y="259"/>
                  </a:lnTo>
                  <a:lnTo>
                    <a:pt x="203" y="380"/>
                  </a:lnTo>
                  <a:lnTo>
                    <a:pt x="73" y="380"/>
                  </a:lnTo>
                  <a:lnTo>
                    <a:pt x="73" y="426"/>
                  </a:lnTo>
                  <a:lnTo>
                    <a:pt x="0" y="365"/>
                  </a:lnTo>
                  <a:lnTo>
                    <a:pt x="73" y="304"/>
                  </a:lnTo>
                  <a:lnTo>
                    <a:pt x="73" y="350"/>
                  </a:lnTo>
                  <a:lnTo>
                    <a:pt x="166" y="350"/>
                  </a:lnTo>
                  <a:lnTo>
                    <a:pt x="240" y="213"/>
                  </a:lnTo>
                  <a:lnTo>
                    <a:pt x="166" y="91"/>
                  </a:lnTo>
                  <a:lnTo>
                    <a:pt x="73" y="91"/>
                  </a:lnTo>
                  <a:lnTo>
                    <a:pt x="73" y="137"/>
                  </a:lnTo>
                  <a:lnTo>
                    <a:pt x="0" y="76"/>
                  </a:lnTo>
                  <a:lnTo>
                    <a:pt x="73"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73" name="矩形 1149972"/>
            <p:cNvSpPr/>
            <p:nvPr/>
          </p:nvSpPr>
          <p:spPr>
            <a:xfrm>
              <a:off x="1201" y="1480"/>
              <a:ext cx="786" cy="92"/>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000000"/>
                  </a:solidFill>
                  <a:latin typeface="华文细黑" panose="02010600040101010101" pitchFamily="2" charset="-122"/>
                  <a:ea typeface="华文细黑" panose="02010600040101010101" pitchFamily="2" charset="-122"/>
                </a:rPr>
                <a:t>VC</a:t>
              </a:r>
              <a:r>
                <a:rPr lang="zh-CN" altLang="en-US" sz="1200" b="1">
                  <a:solidFill>
                    <a:srgbClr val="000000"/>
                  </a:solidFill>
                  <a:latin typeface="华文细黑" panose="02010600040101010101" pitchFamily="2" charset="-122"/>
                  <a:ea typeface="华文细黑" panose="02010600040101010101" pitchFamily="2" charset="-122"/>
                </a:rPr>
                <a:t>交叉连接（</a:t>
              </a:r>
              <a:r>
                <a:rPr lang="en-US" altLang="zh-CN" sz="1200" b="1">
                  <a:solidFill>
                    <a:srgbClr val="000000"/>
                  </a:solidFill>
                  <a:latin typeface="华文细黑" panose="02010600040101010101" pitchFamily="2" charset="-122"/>
                  <a:ea typeface="华文细黑" panose="02010600040101010101" pitchFamily="2" charset="-122"/>
                </a:rPr>
                <a:t>TDM</a:t>
              </a:r>
              <a:r>
                <a:rPr lang="zh-CN" altLang="en-US" sz="1200" b="1">
                  <a:solidFill>
                    <a:srgbClr val="000000"/>
                  </a:solidFill>
                  <a:latin typeface="华文细黑" panose="02010600040101010101" pitchFamily="2" charset="-122"/>
                  <a:ea typeface="华文细黑" panose="02010600040101010101" pitchFamily="2" charset="-122"/>
                </a:rPr>
                <a:t>）</a:t>
              </a:r>
              <a:endParaRPr lang="zh-CN" altLang="en-US" sz="2000">
                <a:latin typeface="Arial" pitchFamily="34" charset="0"/>
              </a:endParaRPr>
            </a:p>
          </p:txBody>
        </p:sp>
        <p:sp>
          <p:nvSpPr>
            <p:cNvPr id="1149974" name="矩形 1149973"/>
            <p:cNvSpPr/>
            <p:nvPr/>
          </p:nvSpPr>
          <p:spPr>
            <a:xfrm>
              <a:off x="2199" y="1069"/>
              <a:ext cx="918" cy="1201"/>
            </a:xfrm>
            <a:prstGeom prst="rect">
              <a:avLst/>
            </a:prstGeom>
            <a:solidFill>
              <a:srgbClr val="FFCC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75" name="矩形 1149974"/>
            <p:cNvSpPr/>
            <p:nvPr/>
          </p:nvSpPr>
          <p:spPr>
            <a:xfrm>
              <a:off x="2297" y="776"/>
              <a:ext cx="125"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E1</a:t>
              </a:r>
              <a:endParaRPr lang="en-US" altLang="zh-CN" sz="2000">
                <a:latin typeface="Arial" pitchFamily="34" charset="0"/>
              </a:endParaRPr>
            </a:p>
          </p:txBody>
        </p:sp>
        <p:sp>
          <p:nvSpPr>
            <p:cNvPr id="1149976" name="矩形 1149975"/>
            <p:cNvSpPr/>
            <p:nvPr/>
          </p:nvSpPr>
          <p:spPr>
            <a:xfrm>
              <a:off x="2368" y="779"/>
              <a:ext cx="103"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b="1">
                  <a:solidFill>
                    <a:srgbClr val="000000"/>
                  </a:solidFill>
                  <a:latin typeface="华文细黑" panose="02010600040101010101" pitchFamily="2" charset="-122"/>
                  <a:ea typeface="华文细黑" panose="02010600040101010101" pitchFamily="2" charset="-122"/>
                </a:rPr>
                <a:t>、</a:t>
              </a:r>
              <a:endParaRPr lang="zh-CN" altLang="en-US" sz="2000">
                <a:latin typeface="Arial" pitchFamily="34" charset="0"/>
              </a:endParaRPr>
            </a:p>
          </p:txBody>
        </p:sp>
        <p:sp>
          <p:nvSpPr>
            <p:cNvPr id="1149977" name="矩形 1149976"/>
            <p:cNvSpPr/>
            <p:nvPr/>
          </p:nvSpPr>
          <p:spPr>
            <a:xfrm>
              <a:off x="2481" y="776"/>
              <a:ext cx="215"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STM</a:t>
              </a:r>
              <a:endParaRPr lang="en-US" altLang="zh-CN" sz="2000">
                <a:latin typeface="Arial" pitchFamily="34" charset="0"/>
              </a:endParaRPr>
            </a:p>
          </p:txBody>
        </p:sp>
        <p:sp>
          <p:nvSpPr>
            <p:cNvPr id="1149978" name="矩形 1149977"/>
            <p:cNvSpPr/>
            <p:nvPr/>
          </p:nvSpPr>
          <p:spPr>
            <a:xfrm>
              <a:off x="2672" y="776"/>
              <a:ext cx="34"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a:t>
              </a:r>
              <a:endParaRPr lang="en-US" altLang="zh-CN" sz="2000">
                <a:latin typeface="Arial" pitchFamily="34" charset="0"/>
              </a:endParaRPr>
            </a:p>
          </p:txBody>
        </p:sp>
        <p:sp>
          <p:nvSpPr>
            <p:cNvPr id="1149979" name="矩形 1149978"/>
            <p:cNvSpPr/>
            <p:nvPr/>
          </p:nvSpPr>
          <p:spPr>
            <a:xfrm>
              <a:off x="2698" y="776"/>
              <a:ext cx="74"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N</a:t>
              </a:r>
              <a:endParaRPr lang="en-US" altLang="zh-CN" sz="2000">
                <a:latin typeface="Arial" pitchFamily="34" charset="0"/>
              </a:endParaRPr>
            </a:p>
          </p:txBody>
        </p:sp>
        <p:sp>
          <p:nvSpPr>
            <p:cNvPr id="1149980" name="矩形 1149979"/>
            <p:cNvSpPr/>
            <p:nvPr/>
          </p:nvSpPr>
          <p:spPr>
            <a:xfrm>
              <a:off x="2723" y="779"/>
              <a:ext cx="102"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b="1">
                  <a:solidFill>
                    <a:srgbClr val="000000"/>
                  </a:solidFill>
                  <a:latin typeface="华文细黑" panose="02010600040101010101" pitchFamily="2" charset="-122"/>
                  <a:ea typeface="华文细黑" panose="02010600040101010101" pitchFamily="2" charset="-122"/>
                </a:rPr>
                <a:t>、</a:t>
              </a:r>
              <a:endParaRPr lang="zh-CN" altLang="en-US" sz="2000">
                <a:latin typeface="Arial" pitchFamily="34" charset="0"/>
              </a:endParaRPr>
            </a:p>
          </p:txBody>
        </p:sp>
        <p:sp>
          <p:nvSpPr>
            <p:cNvPr id="1149981" name="矩形 1149980"/>
            <p:cNvSpPr/>
            <p:nvPr/>
          </p:nvSpPr>
          <p:spPr>
            <a:xfrm>
              <a:off x="2833" y="776"/>
              <a:ext cx="221"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ATM</a:t>
              </a:r>
              <a:endParaRPr lang="en-US" altLang="zh-CN" sz="2000">
                <a:latin typeface="Arial" pitchFamily="34" charset="0"/>
              </a:endParaRPr>
            </a:p>
          </p:txBody>
        </p:sp>
        <p:sp>
          <p:nvSpPr>
            <p:cNvPr id="1149982" name="矩形 1149981"/>
            <p:cNvSpPr/>
            <p:nvPr/>
          </p:nvSpPr>
          <p:spPr>
            <a:xfrm>
              <a:off x="2990" y="779"/>
              <a:ext cx="103"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b="1">
                  <a:solidFill>
                    <a:srgbClr val="000000"/>
                  </a:solidFill>
                  <a:latin typeface="华文细黑" panose="02010600040101010101" pitchFamily="2" charset="-122"/>
                  <a:ea typeface="华文细黑" panose="02010600040101010101" pitchFamily="2" charset="-122"/>
                </a:rPr>
                <a:t>、</a:t>
              </a:r>
              <a:endParaRPr lang="zh-CN" altLang="en-US" sz="2000">
                <a:latin typeface="Arial" pitchFamily="34" charset="0"/>
              </a:endParaRPr>
            </a:p>
          </p:txBody>
        </p:sp>
        <p:sp>
          <p:nvSpPr>
            <p:cNvPr id="1149983" name="矩形 1149982"/>
            <p:cNvSpPr/>
            <p:nvPr/>
          </p:nvSpPr>
          <p:spPr>
            <a:xfrm>
              <a:off x="2500" y="878"/>
              <a:ext cx="131"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FE</a:t>
              </a:r>
              <a:endParaRPr lang="en-US" altLang="zh-CN" sz="2000">
                <a:latin typeface="Arial" pitchFamily="34" charset="0"/>
              </a:endParaRPr>
            </a:p>
          </p:txBody>
        </p:sp>
        <p:sp>
          <p:nvSpPr>
            <p:cNvPr id="1149984" name="矩形 1149983"/>
            <p:cNvSpPr/>
            <p:nvPr/>
          </p:nvSpPr>
          <p:spPr>
            <a:xfrm>
              <a:off x="2580" y="881"/>
              <a:ext cx="103"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b="1">
                  <a:solidFill>
                    <a:srgbClr val="000000"/>
                  </a:solidFill>
                  <a:latin typeface="华文细黑" panose="02010600040101010101" pitchFamily="2" charset="-122"/>
                  <a:ea typeface="华文细黑" panose="02010600040101010101" pitchFamily="2" charset="-122"/>
                </a:rPr>
                <a:t>、</a:t>
              </a:r>
              <a:endParaRPr lang="zh-CN" altLang="en-US" sz="2000">
                <a:latin typeface="Arial" pitchFamily="34" charset="0"/>
              </a:endParaRPr>
            </a:p>
          </p:txBody>
        </p:sp>
        <p:sp>
          <p:nvSpPr>
            <p:cNvPr id="1149985" name="矩形 1149984"/>
            <p:cNvSpPr/>
            <p:nvPr/>
          </p:nvSpPr>
          <p:spPr>
            <a:xfrm>
              <a:off x="2694" y="878"/>
              <a:ext cx="147"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GE</a:t>
              </a:r>
              <a:endParaRPr lang="en-US" altLang="zh-CN" sz="2000">
                <a:latin typeface="Arial" pitchFamily="34" charset="0"/>
              </a:endParaRPr>
            </a:p>
          </p:txBody>
        </p:sp>
        <p:grpSp>
          <p:nvGrpSpPr>
            <p:cNvPr id="1149986" name="组合 1149985"/>
            <p:cNvGrpSpPr/>
            <p:nvPr/>
          </p:nvGrpSpPr>
          <p:grpSpPr>
            <a:xfrm>
              <a:off x="2265" y="1120"/>
              <a:ext cx="820" cy="188"/>
              <a:chOff x="2399" y="942"/>
              <a:chExt cx="820" cy="188"/>
            </a:xfrm>
          </p:grpSpPr>
          <p:sp>
            <p:nvSpPr>
              <p:cNvPr id="1149987" name="矩形 1149986"/>
              <p:cNvSpPr/>
              <p:nvPr/>
            </p:nvSpPr>
            <p:spPr>
              <a:xfrm>
                <a:off x="2399" y="942"/>
                <a:ext cx="820" cy="4"/>
              </a:xfrm>
              <a:prstGeom prst="rect">
                <a:avLst/>
              </a:prstGeom>
              <a:solidFill>
                <a:srgbClr val="00CC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88" name="矩形 1149987"/>
              <p:cNvSpPr/>
              <p:nvPr/>
            </p:nvSpPr>
            <p:spPr>
              <a:xfrm>
                <a:off x="2399" y="946"/>
                <a:ext cx="820" cy="3"/>
              </a:xfrm>
              <a:prstGeom prst="rect">
                <a:avLst/>
              </a:prstGeom>
              <a:solidFill>
                <a:srgbClr val="13CD1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89" name="矩形 1149988"/>
              <p:cNvSpPr/>
              <p:nvPr/>
            </p:nvSpPr>
            <p:spPr>
              <a:xfrm>
                <a:off x="2399" y="949"/>
                <a:ext cx="820" cy="4"/>
              </a:xfrm>
              <a:prstGeom prst="rect">
                <a:avLst/>
              </a:prstGeom>
              <a:solidFill>
                <a:srgbClr val="26CE2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90" name="矩形 1149989"/>
              <p:cNvSpPr/>
              <p:nvPr/>
            </p:nvSpPr>
            <p:spPr>
              <a:xfrm>
                <a:off x="2399" y="953"/>
                <a:ext cx="820" cy="3"/>
              </a:xfrm>
              <a:prstGeom prst="rect">
                <a:avLst/>
              </a:prstGeom>
              <a:solidFill>
                <a:srgbClr val="39CF3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91" name="矩形 1149990"/>
              <p:cNvSpPr/>
              <p:nvPr/>
            </p:nvSpPr>
            <p:spPr>
              <a:xfrm>
                <a:off x="2399" y="956"/>
                <a:ext cx="820" cy="4"/>
              </a:xfrm>
              <a:prstGeom prst="rect">
                <a:avLst/>
              </a:prstGeom>
              <a:solidFill>
                <a:srgbClr val="48D04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92" name="矩形 1149991"/>
              <p:cNvSpPr/>
              <p:nvPr/>
            </p:nvSpPr>
            <p:spPr>
              <a:xfrm>
                <a:off x="2399" y="960"/>
                <a:ext cx="820" cy="3"/>
              </a:xfrm>
              <a:prstGeom prst="rect">
                <a:avLst/>
              </a:prstGeom>
              <a:solidFill>
                <a:srgbClr val="54D25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93" name="矩形 1149992"/>
              <p:cNvSpPr/>
              <p:nvPr/>
            </p:nvSpPr>
            <p:spPr>
              <a:xfrm>
                <a:off x="2399" y="963"/>
                <a:ext cx="820" cy="4"/>
              </a:xfrm>
              <a:prstGeom prst="rect">
                <a:avLst/>
              </a:prstGeom>
              <a:solidFill>
                <a:srgbClr val="61D36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94" name="矩形 1149993"/>
              <p:cNvSpPr/>
              <p:nvPr/>
            </p:nvSpPr>
            <p:spPr>
              <a:xfrm>
                <a:off x="2399" y="967"/>
                <a:ext cx="820" cy="3"/>
              </a:xfrm>
              <a:prstGeom prst="rect">
                <a:avLst/>
              </a:prstGeom>
              <a:solidFill>
                <a:srgbClr val="6ED56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95" name="矩形 1149994"/>
              <p:cNvSpPr/>
              <p:nvPr/>
            </p:nvSpPr>
            <p:spPr>
              <a:xfrm>
                <a:off x="2399" y="970"/>
                <a:ext cx="820" cy="4"/>
              </a:xfrm>
              <a:prstGeom prst="rect">
                <a:avLst/>
              </a:prstGeom>
              <a:solidFill>
                <a:srgbClr val="7BD87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96" name="矩形 1149995"/>
              <p:cNvSpPr/>
              <p:nvPr/>
            </p:nvSpPr>
            <p:spPr>
              <a:xfrm>
                <a:off x="2399" y="974"/>
                <a:ext cx="820" cy="3"/>
              </a:xfrm>
              <a:prstGeom prst="rect">
                <a:avLst/>
              </a:prstGeom>
              <a:solidFill>
                <a:srgbClr val="87DB8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97" name="矩形 1149996"/>
              <p:cNvSpPr/>
              <p:nvPr/>
            </p:nvSpPr>
            <p:spPr>
              <a:xfrm>
                <a:off x="2399" y="977"/>
                <a:ext cx="820" cy="4"/>
              </a:xfrm>
              <a:prstGeom prst="rect">
                <a:avLst/>
              </a:prstGeom>
              <a:solidFill>
                <a:srgbClr val="94DD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98" name="矩形 1149997"/>
              <p:cNvSpPr/>
              <p:nvPr/>
            </p:nvSpPr>
            <p:spPr>
              <a:xfrm>
                <a:off x="2399" y="981"/>
                <a:ext cx="820" cy="3"/>
              </a:xfrm>
              <a:prstGeom prst="rect">
                <a:avLst/>
              </a:prstGeom>
              <a:solidFill>
                <a:srgbClr val="A0E0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49999" name="矩形 1149998"/>
              <p:cNvSpPr/>
              <p:nvPr/>
            </p:nvSpPr>
            <p:spPr>
              <a:xfrm>
                <a:off x="2399" y="984"/>
                <a:ext cx="820" cy="4"/>
              </a:xfrm>
              <a:prstGeom prst="rect">
                <a:avLst/>
              </a:prstGeom>
              <a:solidFill>
                <a:srgbClr val="ACE3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00" name="矩形 1149999"/>
              <p:cNvSpPr/>
              <p:nvPr/>
            </p:nvSpPr>
            <p:spPr>
              <a:xfrm>
                <a:off x="2399" y="988"/>
                <a:ext cx="820" cy="3"/>
              </a:xfrm>
              <a:prstGeom prst="rect">
                <a:avLst/>
              </a:prstGeom>
              <a:solidFill>
                <a:srgbClr val="B7E6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01" name="矩形 1150000"/>
              <p:cNvSpPr/>
              <p:nvPr/>
            </p:nvSpPr>
            <p:spPr>
              <a:xfrm>
                <a:off x="2399" y="991"/>
                <a:ext cx="820" cy="4"/>
              </a:xfrm>
              <a:prstGeom prst="rect">
                <a:avLst/>
              </a:prstGeom>
              <a:solidFill>
                <a:srgbClr val="C1E9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02" name="矩形 1150001"/>
              <p:cNvSpPr/>
              <p:nvPr/>
            </p:nvSpPr>
            <p:spPr>
              <a:xfrm>
                <a:off x="2399" y="995"/>
                <a:ext cx="820" cy="3"/>
              </a:xfrm>
              <a:prstGeom prst="rect">
                <a:avLst/>
              </a:prstGeom>
              <a:solidFill>
                <a:srgbClr val="CBEC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03" name="矩形 1150002"/>
              <p:cNvSpPr/>
              <p:nvPr/>
            </p:nvSpPr>
            <p:spPr>
              <a:xfrm>
                <a:off x="2399" y="998"/>
                <a:ext cx="820" cy="4"/>
              </a:xfrm>
              <a:prstGeom prst="rect">
                <a:avLst/>
              </a:prstGeom>
              <a:solidFill>
                <a:srgbClr val="D4EF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04" name="矩形 1150003"/>
              <p:cNvSpPr/>
              <p:nvPr/>
            </p:nvSpPr>
            <p:spPr>
              <a:xfrm>
                <a:off x="2399" y="1002"/>
                <a:ext cx="820" cy="3"/>
              </a:xfrm>
              <a:prstGeom prst="rect">
                <a:avLst/>
              </a:prstGeom>
              <a:solidFill>
                <a:srgbClr val="DCF2D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05" name="矩形 1150004"/>
              <p:cNvSpPr/>
              <p:nvPr/>
            </p:nvSpPr>
            <p:spPr>
              <a:xfrm>
                <a:off x="2399" y="1005"/>
                <a:ext cx="820" cy="4"/>
              </a:xfrm>
              <a:prstGeom prst="rect">
                <a:avLst/>
              </a:prstGeom>
              <a:solidFill>
                <a:srgbClr val="E2F4E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06" name="矩形 1150005"/>
              <p:cNvSpPr/>
              <p:nvPr/>
            </p:nvSpPr>
            <p:spPr>
              <a:xfrm>
                <a:off x="2399" y="1009"/>
                <a:ext cx="820" cy="4"/>
              </a:xfrm>
              <a:prstGeom prst="rect">
                <a:avLst/>
              </a:prstGeom>
              <a:solidFill>
                <a:srgbClr val="E9F6E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07" name="矩形 1150006"/>
              <p:cNvSpPr/>
              <p:nvPr/>
            </p:nvSpPr>
            <p:spPr>
              <a:xfrm>
                <a:off x="2399" y="1013"/>
                <a:ext cx="820" cy="3"/>
              </a:xfrm>
              <a:prstGeom prst="rect">
                <a:avLst/>
              </a:prstGeom>
              <a:solidFill>
                <a:srgbClr val="EFF8E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08" name="矩形 1150007"/>
              <p:cNvSpPr/>
              <p:nvPr/>
            </p:nvSpPr>
            <p:spPr>
              <a:xfrm>
                <a:off x="2399" y="1016"/>
                <a:ext cx="820" cy="4"/>
              </a:xfrm>
              <a:prstGeom prst="rect">
                <a:avLst/>
              </a:prstGeom>
              <a:solidFill>
                <a:srgbClr val="F2FAF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09" name="矩形 1150008"/>
              <p:cNvSpPr/>
              <p:nvPr/>
            </p:nvSpPr>
            <p:spPr>
              <a:xfrm>
                <a:off x="2399" y="1020"/>
                <a:ext cx="820" cy="3"/>
              </a:xfrm>
              <a:prstGeom prst="rect">
                <a:avLst/>
              </a:prstGeom>
              <a:solidFill>
                <a:srgbClr val="F6FBF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10" name="矩形 1150009"/>
              <p:cNvSpPr/>
              <p:nvPr/>
            </p:nvSpPr>
            <p:spPr>
              <a:xfrm>
                <a:off x="2399" y="1023"/>
                <a:ext cx="820" cy="4"/>
              </a:xfrm>
              <a:prstGeom prst="rect">
                <a:avLst/>
              </a:prstGeom>
              <a:solidFill>
                <a:srgbClr val="FAFDF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11" name="矩形 1150010"/>
              <p:cNvSpPr/>
              <p:nvPr/>
            </p:nvSpPr>
            <p:spPr>
              <a:xfrm>
                <a:off x="2399" y="1027"/>
                <a:ext cx="820" cy="3"/>
              </a:xfrm>
              <a:prstGeom prst="rect">
                <a:avLst/>
              </a:prstGeom>
              <a:solidFill>
                <a:srgbClr val="FBFEF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12" name="矩形 1150011"/>
              <p:cNvSpPr/>
              <p:nvPr/>
            </p:nvSpPr>
            <p:spPr>
              <a:xfrm>
                <a:off x="2399" y="1030"/>
                <a:ext cx="820" cy="4"/>
              </a:xfrm>
              <a:prstGeom prst="rect">
                <a:avLst/>
              </a:prstGeom>
              <a:solidFill>
                <a:srgbClr val="FDFEF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13" name="矩形 1150012"/>
              <p:cNvSpPr/>
              <p:nvPr/>
            </p:nvSpPr>
            <p:spPr>
              <a:xfrm>
                <a:off x="2399" y="1034"/>
                <a:ext cx="820" cy="7"/>
              </a:xfrm>
              <a:prstGeom prst="rect">
                <a:avLst/>
              </a:prstGeom>
              <a:solidFill>
                <a:srgbClr val="FEFFF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14" name="矩形 1150013"/>
              <p:cNvSpPr/>
              <p:nvPr/>
            </p:nvSpPr>
            <p:spPr>
              <a:xfrm>
                <a:off x="2399" y="1041"/>
                <a:ext cx="820" cy="3"/>
              </a:xfrm>
              <a:prstGeom prst="rect">
                <a:avLst/>
              </a:prstGeom>
              <a:solidFill>
                <a:srgbClr val="FDFEF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15" name="矩形 1150014"/>
              <p:cNvSpPr/>
              <p:nvPr/>
            </p:nvSpPr>
            <p:spPr>
              <a:xfrm>
                <a:off x="2399" y="1044"/>
                <a:ext cx="820" cy="4"/>
              </a:xfrm>
              <a:prstGeom prst="rect">
                <a:avLst/>
              </a:prstGeom>
              <a:solidFill>
                <a:srgbClr val="FBFDF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16" name="矩形 1150015"/>
              <p:cNvSpPr/>
              <p:nvPr/>
            </p:nvSpPr>
            <p:spPr>
              <a:xfrm>
                <a:off x="2399" y="1048"/>
                <a:ext cx="820" cy="3"/>
              </a:xfrm>
              <a:prstGeom prst="rect">
                <a:avLst/>
              </a:prstGeom>
              <a:solidFill>
                <a:srgbClr val="F9FDF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17" name="矩形 1150016"/>
              <p:cNvSpPr/>
              <p:nvPr/>
            </p:nvSpPr>
            <p:spPr>
              <a:xfrm>
                <a:off x="2399" y="1051"/>
                <a:ext cx="820" cy="4"/>
              </a:xfrm>
              <a:prstGeom prst="rect">
                <a:avLst/>
              </a:prstGeom>
              <a:solidFill>
                <a:srgbClr val="F5FBF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18" name="矩形 1150017"/>
              <p:cNvSpPr/>
              <p:nvPr/>
            </p:nvSpPr>
            <p:spPr>
              <a:xfrm>
                <a:off x="2399" y="1055"/>
                <a:ext cx="820" cy="3"/>
              </a:xfrm>
              <a:prstGeom prst="rect">
                <a:avLst/>
              </a:prstGeom>
              <a:solidFill>
                <a:srgbClr val="F2FAF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19" name="矩形 1150018"/>
              <p:cNvSpPr/>
              <p:nvPr/>
            </p:nvSpPr>
            <p:spPr>
              <a:xfrm>
                <a:off x="2399" y="1058"/>
                <a:ext cx="820" cy="4"/>
              </a:xfrm>
              <a:prstGeom prst="rect">
                <a:avLst/>
              </a:prstGeom>
              <a:solidFill>
                <a:srgbClr val="EEF8E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20" name="矩形 1150019"/>
              <p:cNvSpPr/>
              <p:nvPr/>
            </p:nvSpPr>
            <p:spPr>
              <a:xfrm>
                <a:off x="2399" y="1062"/>
                <a:ext cx="820" cy="3"/>
              </a:xfrm>
              <a:prstGeom prst="rect">
                <a:avLst/>
              </a:prstGeom>
              <a:solidFill>
                <a:srgbClr val="E8F6E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21" name="矩形 1150020"/>
              <p:cNvSpPr/>
              <p:nvPr/>
            </p:nvSpPr>
            <p:spPr>
              <a:xfrm>
                <a:off x="2399" y="1065"/>
                <a:ext cx="820" cy="4"/>
              </a:xfrm>
              <a:prstGeom prst="rect">
                <a:avLst/>
              </a:prstGeom>
              <a:solidFill>
                <a:srgbClr val="E1F4E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22" name="矩形 1150021"/>
              <p:cNvSpPr/>
              <p:nvPr/>
            </p:nvSpPr>
            <p:spPr>
              <a:xfrm>
                <a:off x="2399" y="1069"/>
                <a:ext cx="820" cy="3"/>
              </a:xfrm>
              <a:prstGeom prst="rect">
                <a:avLst/>
              </a:prstGeom>
              <a:solidFill>
                <a:srgbClr val="DBF2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23" name="矩形 1150022"/>
              <p:cNvSpPr/>
              <p:nvPr/>
            </p:nvSpPr>
            <p:spPr>
              <a:xfrm>
                <a:off x="2399" y="1072"/>
                <a:ext cx="820" cy="4"/>
              </a:xfrm>
              <a:prstGeom prst="rect">
                <a:avLst/>
              </a:prstGeom>
              <a:solidFill>
                <a:srgbClr val="D3EFD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24" name="矩形 1150023"/>
              <p:cNvSpPr/>
              <p:nvPr/>
            </p:nvSpPr>
            <p:spPr>
              <a:xfrm>
                <a:off x="2399" y="1076"/>
                <a:ext cx="820" cy="3"/>
              </a:xfrm>
              <a:prstGeom prst="rect">
                <a:avLst/>
              </a:prstGeom>
              <a:solidFill>
                <a:srgbClr val="C9EC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25" name="矩形 1150024"/>
              <p:cNvSpPr/>
              <p:nvPr/>
            </p:nvSpPr>
            <p:spPr>
              <a:xfrm>
                <a:off x="2399" y="1079"/>
                <a:ext cx="820" cy="4"/>
              </a:xfrm>
              <a:prstGeom prst="rect">
                <a:avLst/>
              </a:prstGeom>
              <a:solidFill>
                <a:srgbClr val="C0E9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26" name="矩形 1150025"/>
              <p:cNvSpPr/>
              <p:nvPr/>
            </p:nvSpPr>
            <p:spPr>
              <a:xfrm>
                <a:off x="2399" y="1083"/>
                <a:ext cx="820" cy="3"/>
              </a:xfrm>
              <a:prstGeom prst="rect">
                <a:avLst/>
              </a:prstGeom>
              <a:solidFill>
                <a:srgbClr val="B6E6B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27" name="矩形 1150026"/>
              <p:cNvSpPr/>
              <p:nvPr/>
            </p:nvSpPr>
            <p:spPr>
              <a:xfrm>
                <a:off x="2399" y="1086"/>
                <a:ext cx="820" cy="4"/>
              </a:xfrm>
              <a:prstGeom prst="rect">
                <a:avLst/>
              </a:prstGeom>
              <a:solidFill>
                <a:srgbClr val="AAE3A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28" name="矩形 1150027"/>
              <p:cNvSpPr/>
              <p:nvPr/>
            </p:nvSpPr>
            <p:spPr>
              <a:xfrm>
                <a:off x="2399" y="1090"/>
                <a:ext cx="820" cy="4"/>
              </a:xfrm>
              <a:prstGeom prst="rect">
                <a:avLst/>
              </a:prstGeom>
              <a:solidFill>
                <a:srgbClr val="9EE0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29" name="矩形 1150028"/>
              <p:cNvSpPr/>
              <p:nvPr/>
            </p:nvSpPr>
            <p:spPr>
              <a:xfrm>
                <a:off x="2399" y="1094"/>
                <a:ext cx="820" cy="3"/>
              </a:xfrm>
              <a:prstGeom prst="rect">
                <a:avLst/>
              </a:prstGeom>
              <a:solidFill>
                <a:srgbClr val="92DD9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30" name="矩形 1150029"/>
              <p:cNvSpPr/>
              <p:nvPr/>
            </p:nvSpPr>
            <p:spPr>
              <a:xfrm>
                <a:off x="2399" y="1097"/>
                <a:ext cx="820" cy="4"/>
              </a:xfrm>
              <a:prstGeom prst="rect">
                <a:avLst/>
              </a:prstGeom>
              <a:solidFill>
                <a:srgbClr val="85DA8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31" name="矩形 1150030"/>
              <p:cNvSpPr/>
              <p:nvPr/>
            </p:nvSpPr>
            <p:spPr>
              <a:xfrm>
                <a:off x="2399" y="1101"/>
                <a:ext cx="820" cy="3"/>
              </a:xfrm>
              <a:prstGeom prst="rect">
                <a:avLst/>
              </a:prstGeom>
              <a:solidFill>
                <a:srgbClr val="79D77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32" name="矩形 1150031"/>
              <p:cNvSpPr/>
              <p:nvPr/>
            </p:nvSpPr>
            <p:spPr>
              <a:xfrm>
                <a:off x="2399" y="1104"/>
                <a:ext cx="820" cy="4"/>
              </a:xfrm>
              <a:prstGeom prst="rect">
                <a:avLst/>
              </a:prstGeom>
              <a:solidFill>
                <a:srgbClr val="6CD56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33" name="矩形 1150032"/>
              <p:cNvSpPr/>
              <p:nvPr/>
            </p:nvSpPr>
            <p:spPr>
              <a:xfrm>
                <a:off x="2399" y="1108"/>
                <a:ext cx="820" cy="3"/>
              </a:xfrm>
              <a:prstGeom prst="rect">
                <a:avLst/>
              </a:prstGeom>
              <a:solidFill>
                <a:srgbClr val="5FD35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34" name="矩形 1150033"/>
              <p:cNvSpPr/>
              <p:nvPr/>
            </p:nvSpPr>
            <p:spPr>
              <a:xfrm>
                <a:off x="2399" y="1111"/>
                <a:ext cx="820" cy="4"/>
              </a:xfrm>
              <a:prstGeom prst="rect">
                <a:avLst/>
              </a:prstGeom>
              <a:solidFill>
                <a:srgbClr val="53D15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35" name="矩形 1150034"/>
              <p:cNvSpPr/>
              <p:nvPr/>
            </p:nvSpPr>
            <p:spPr>
              <a:xfrm>
                <a:off x="2399" y="1115"/>
                <a:ext cx="820" cy="3"/>
              </a:xfrm>
              <a:prstGeom prst="rect">
                <a:avLst/>
              </a:prstGeom>
              <a:solidFill>
                <a:srgbClr val="46D04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36" name="矩形 1150035"/>
              <p:cNvSpPr/>
              <p:nvPr/>
            </p:nvSpPr>
            <p:spPr>
              <a:xfrm>
                <a:off x="2399" y="1118"/>
                <a:ext cx="820" cy="4"/>
              </a:xfrm>
              <a:prstGeom prst="rect">
                <a:avLst/>
              </a:prstGeom>
              <a:solidFill>
                <a:srgbClr val="36CF3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37" name="矩形 1150036"/>
              <p:cNvSpPr/>
              <p:nvPr/>
            </p:nvSpPr>
            <p:spPr>
              <a:xfrm>
                <a:off x="2399" y="1122"/>
                <a:ext cx="820" cy="3"/>
              </a:xfrm>
              <a:prstGeom prst="rect">
                <a:avLst/>
              </a:prstGeom>
              <a:solidFill>
                <a:srgbClr val="23CE2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38" name="矩形 1150037"/>
              <p:cNvSpPr/>
              <p:nvPr/>
            </p:nvSpPr>
            <p:spPr>
              <a:xfrm>
                <a:off x="2399" y="1125"/>
                <a:ext cx="820" cy="4"/>
              </a:xfrm>
              <a:prstGeom prst="rect">
                <a:avLst/>
              </a:prstGeom>
              <a:solidFill>
                <a:srgbClr val="10CD1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39" name="矩形 1150038"/>
              <p:cNvSpPr/>
              <p:nvPr/>
            </p:nvSpPr>
            <p:spPr>
              <a:xfrm>
                <a:off x="2399" y="944"/>
                <a:ext cx="818" cy="186"/>
              </a:xfrm>
              <a:prstGeom prst="rect">
                <a:avLst/>
              </a:prstGeom>
              <a:noFill/>
              <a:ln w="4763" cap="rnd"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150040" name="矩形 1150039"/>
            <p:cNvSpPr/>
            <p:nvPr/>
          </p:nvSpPr>
          <p:spPr>
            <a:xfrm>
              <a:off x="2404" y="1155"/>
              <a:ext cx="511" cy="116"/>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a:solidFill>
                    <a:srgbClr val="000000"/>
                  </a:solidFill>
                  <a:latin typeface="隶书" panose="02010509060101010101" pitchFamily="49" charset="-122"/>
                  <a:ea typeface="隶书" panose="02010509060101010101" pitchFamily="49" charset="-122"/>
                </a:rPr>
                <a:t>客户侧接口</a:t>
              </a:r>
              <a:endParaRPr lang="zh-CN" altLang="en-US" sz="2000">
                <a:latin typeface="Arial" pitchFamily="34" charset="0"/>
              </a:endParaRPr>
            </a:p>
          </p:txBody>
        </p:sp>
        <p:sp>
          <p:nvSpPr>
            <p:cNvPr id="1150041" name="任意多边形 1150040"/>
            <p:cNvSpPr>
              <a:spLocks noEditPoints="1"/>
            </p:cNvSpPr>
            <p:nvPr/>
          </p:nvSpPr>
          <p:spPr>
            <a:xfrm>
              <a:off x="2361" y="1015"/>
              <a:ext cx="29" cy="107"/>
            </a:xfrm>
            <a:custGeom>
              <a:rect l="l" t="t" r="r" b="b"/>
              <a:pathLst>
                <a:path w="28" h="107">
                  <a:moveTo>
                    <a:pt x="17" y="16"/>
                  </a:moveTo>
                  <a:lnTo>
                    <a:pt x="17" y="91"/>
                  </a:lnTo>
                  <a:lnTo>
                    <a:pt x="12" y="91"/>
                  </a:lnTo>
                  <a:lnTo>
                    <a:pt x="12" y="16"/>
                  </a:lnTo>
                  <a:lnTo>
                    <a:pt x="17" y="16"/>
                  </a:lnTo>
                  <a:close/>
                  <a:moveTo>
                    <a:pt x="0" y="28"/>
                  </a:moveTo>
                  <a:lnTo>
                    <a:pt x="15" y="0"/>
                  </a:lnTo>
                  <a:lnTo>
                    <a:pt x="29" y="28"/>
                  </a:lnTo>
                  <a:lnTo>
                    <a:pt x="0" y="28"/>
                  </a:lnTo>
                  <a:close/>
                  <a:moveTo>
                    <a:pt x="29" y="79"/>
                  </a:moveTo>
                  <a:lnTo>
                    <a:pt x="15" y="107"/>
                  </a:lnTo>
                  <a:lnTo>
                    <a:pt x="0" y="79"/>
                  </a:lnTo>
                  <a:lnTo>
                    <a:pt x="29"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42" name="任意多边形 1150041"/>
            <p:cNvSpPr>
              <a:spLocks noEditPoints="1"/>
            </p:cNvSpPr>
            <p:nvPr/>
          </p:nvSpPr>
          <p:spPr>
            <a:xfrm>
              <a:off x="2652" y="1015"/>
              <a:ext cx="28" cy="107"/>
            </a:xfrm>
            <a:custGeom>
              <a:rect l="l" t="t" r="r" b="b"/>
              <a:pathLst>
                <a:path w="28" h="107">
                  <a:moveTo>
                    <a:pt x="16" y="16"/>
                  </a:moveTo>
                  <a:lnTo>
                    <a:pt x="16" y="91"/>
                  </a:lnTo>
                  <a:lnTo>
                    <a:pt x="11" y="91"/>
                  </a:lnTo>
                  <a:lnTo>
                    <a:pt x="11" y="16"/>
                  </a:lnTo>
                  <a:lnTo>
                    <a:pt x="16" y="16"/>
                  </a:lnTo>
                  <a:close/>
                  <a:moveTo>
                    <a:pt x="0" y="28"/>
                  </a:moveTo>
                  <a:lnTo>
                    <a:pt x="14" y="0"/>
                  </a:lnTo>
                  <a:lnTo>
                    <a:pt x="28" y="28"/>
                  </a:lnTo>
                  <a:lnTo>
                    <a:pt x="0" y="28"/>
                  </a:lnTo>
                  <a:close/>
                  <a:moveTo>
                    <a:pt x="28" y="79"/>
                  </a:moveTo>
                  <a:lnTo>
                    <a:pt x="14" y="107"/>
                  </a:lnTo>
                  <a:lnTo>
                    <a:pt x="0" y="79"/>
                  </a:lnTo>
                  <a:lnTo>
                    <a:pt x="28"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43" name="任意多边形 1150042"/>
            <p:cNvSpPr>
              <a:spLocks noEditPoints="1"/>
            </p:cNvSpPr>
            <p:nvPr/>
          </p:nvSpPr>
          <p:spPr>
            <a:xfrm>
              <a:off x="2952" y="1015"/>
              <a:ext cx="29" cy="107"/>
            </a:xfrm>
            <a:custGeom>
              <a:rect l="l" t="t" r="r" b="b"/>
              <a:pathLst>
                <a:path w="28" h="107">
                  <a:moveTo>
                    <a:pt x="17" y="16"/>
                  </a:moveTo>
                  <a:lnTo>
                    <a:pt x="17" y="91"/>
                  </a:lnTo>
                  <a:lnTo>
                    <a:pt x="12" y="91"/>
                  </a:lnTo>
                  <a:lnTo>
                    <a:pt x="12" y="16"/>
                  </a:lnTo>
                  <a:lnTo>
                    <a:pt x="17" y="16"/>
                  </a:lnTo>
                  <a:close/>
                  <a:moveTo>
                    <a:pt x="0" y="28"/>
                  </a:moveTo>
                  <a:lnTo>
                    <a:pt x="14" y="0"/>
                  </a:lnTo>
                  <a:lnTo>
                    <a:pt x="29" y="28"/>
                  </a:lnTo>
                  <a:lnTo>
                    <a:pt x="0" y="28"/>
                  </a:lnTo>
                  <a:close/>
                  <a:moveTo>
                    <a:pt x="29" y="79"/>
                  </a:moveTo>
                  <a:lnTo>
                    <a:pt x="14" y="107"/>
                  </a:lnTo>
                  <a:lnTo>
                    <a:pt x="0" y="79"/>
                  </a:lnTo>
                  <a:lnTo>
                    <a:pt x="29"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44" name="任意多边形 1150043"/>
            <p:cNvSpPr>
              <a:spLocks noEditPoints="1"/>
            </p:cNvSpPr>
            <p:nvPr/>
          </p:nvSpPr>
          <p:spPr>
            <a:xfrm>
              <a:off x="2361" y="1308"/>
              <a:ext cx="29" cy="107"/>
            </a:xfrm>
            <a:custGeom>
              <a:rect l="l" t="t" r="r" b="b"/>
              <a:pathLst>
                <a:path w="28" h="107">
                  <a:moveTo>
                    <a:pt x="17" y="16"/>
                  </a:moveTo>
                  <a:lnTo>
                    <a:pt x="17" y="91"/>
                  </a:lnTo>
                  <a:lnTo>
                    <a:pt x="12" y="91"/>
                  </a:lnTo>
                  <a:lnTo>
                    <a:pt x="12" y="16"/>
                  </a:lnTo>
                  <a:lnTo>
                    <a:pt x="17" y="16"/>
                  </a:lnTo>
                  <a:close/>
                  <a:moveTo>
                    <a:pt x="0" y="28"/>
                  </a:moveTo>
                  <a:lnTo>
                    <a:pt x="15" y="0"/>
                  </a:lnTo>
                  <a:lnTo>
                    <a:pt x="29" y="28"/>
                  </a:lnTo>
                  <a:lnTo>
                    <a:pt x="0" y="28"/>
                  </a:lnTo>
                  <a:close/>
                  <a:moveTo>
                    <a:pt x="29" y="79"/>
                  </a:moveTo>
                  <a:lnTo>
                    <a:pt x="15" y="107"/>
                  </a:lnTo>
                  <a:lnTo>
                    <a:pt x="0" y="79"/>
                  </a:lnTo>
                  <a:lnTo>
                    <a:pt x="29"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45" name="任意多边形 1150044"/>
            <p:cNvSpPr>
              <a:spLocks noEditPoints="1"/>
            </p:cNvSpPr>
            <p:nvPr/>
          </p:nvSpPr>
          <p:spPr>
            <a:xfrm>
              <a:off x="2652" y="1308"/>
              <a:ext cx="28" cy="107"/>
            </a:xfrm>
            <a:custGeom>
              <a:rect l="l" t="t" r="r" b="b"/>
              <a:pathLst>
                <a:path w="28" h="107">
                  <a:moveTo>
                    <a:pt x="16" y="16"/>
                  </a:moveTo>
                  <a:lnTo>
                    <a:pt x="16" y="91"/>
                  </a:lnTo>
                  <a:lnTo>
                    <a:pt x="11" y="91"/>
                  </a:lnTo>
                  <a:lnTo>
                    <a:pt x="11" y="16"/>
                  </a:lnTo>
                  <a:lnTo>
                    <a:pt x="16" y="16"/>
                  </a:lnTo>
                  <a:close/>
                  <a:moveTo>
                    <a:pt x="0" y="28"/>
                  </a:moveTo>
                  <a:lnTo>
                    <a:pt x="14" y="0"/>
                  </a:lnTo>
                  <a:lnTo>
                    <a:pt x="28" y="28"/>
                  </a:lnTo>
                  <a:lnTo>
                    <a:pt x="0" y="28"/>
                  </a:lnTo>
                  <a:close/>
                  <a:moveTo>
                    <a:pt x="28" y="79"/>
                  </a:moveTo>
                  <a:lnTo>
                    <a:pt x="14" y="107"/>
                  </a:lnTo>
                  <a:lnTo>
                    <a:pt x="0" y="79"/>
                  </a:lnTo>
                  <a:lnTo>
                    <a:pt x="28"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46" name="任意多边形 1150045"/>
            <p:cNvSpPr>
              <a:spLocks noEditPoints="1"/>
            </p:cNvSpPr>
            <p:nvPr/>
          </p:nvSpPr>
          <p:spPr>
            <a:xfrm>
              <a:off x="2952" y="1308"/>
              <a:ext cx="29" cy="107"/>
            </a:xfrm>
            <a:custGeom>
              <a:rect l="l" t="t" r="r" b="b"/>
              <a:pathLst>
                <a:path w="28" h="107">
                  <a:moveTo>
                    <a:pt x="17" y="16"/>
                  </a:moveTo>
                  <a:lnTo>
                    <a:pt x="17" y="91"/>
                  </a:lnTo>
                  <a:lnTo>
                    <a:pt x="12" y="91"/>
                  </a:lnTo>
                  <a:lnTo>
                    <a:pt x="12" y="16"/>
                  </a:lnTo>
                  <a:lnTo>
                    <a:pt x="17" y="16"/>
                  </a:lnTo>
                  <a:close/>
                  <a:moveTo>
                    <a:pt x="0" y="28"/>
                  </a:moveTo>
                  <a:lnTo>
                    <a:pt x="14" y="0"/>
                  </a:lnTo>
                  <a:lnTo>
                    <a:pt x="29" y="28"/>
                  </a:lnTo>
                  <a:lnTo>
                    <a:pt x="0" y="28"/>
                  </a:lnTo>
                  <a:close/>
                  <a:moveTo>
                    <a:pt x="29" y="79"/>
                  </a:moveTo>
                  <a:lnTo>
                    <a:pt x="14" y="107"/>
                  </a:lnTo>
                  <a:lnTo>
                    <a:pt x="0" y="79"/>
                  </a:lnTo>
                  <a:lnTo>
                    <a:pt x="29"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1150047" name="图片 1150046"/>
            <p:cNvPicPr>
              <a:picLocks noChangeAspect="1"/>
            </p:cNvPicPr>
            <p:nvPr/>
          </p:nvPicPr>
          <p:blipFill>
            <a:blip r:embed="rId4"/>
            <a:stretch>
              <a:fillRect/>
            </a:stretch>
          </p:blipFill>
          <p:spPr>
            <a:xfrm>
              <a:off x="2265" y="1423"/>
              <a:ext cx="802" cy="641"/>
            </a:xfrm>
            <a:prstGeom prst="rect">
              <a:avLst/>
            </a:prstGeom>
            <a:noFill/>
            <a:ln w="9525">
              <a:noFill/>
            </a:ln>
          </p:spPr>
        </p:pic>
        <p:sp>
          <p:nvSpPr>
            <p:cNvPr id="1150048" name="任意多边形 1150047"/>
            <p:cNvSpPr/>
            <p:nvPr/>
          </p:nvSpPr>
          <p:spPr>
            <a:xfrm>
              <a:off x="2421" y="1584"/>
              <a:ext cx="536" cy="426"/>
            </a:xfrm>
            <a:custGeom>
              <a:rect l="l" t="t" r="r" b="b"/>
              <a:pathLst>
                <a:path w="536" h="426">
                  <a:moveTo>
                    <a:pt x="74" y="0"/>
                  </a:moveTo>
                  <a:lnTo>
                    <a:pt x="74" y="61"/>
                  </a:lnTo>
                  <a:lnTo>
                    <a:pt x="204" y="61"/>
                  </a:lnTo>
                  <a:lnTo>
                    <a:pt x="259" y="167"/>
                  </a:lnTo>
                  <a:lnTo>
                    <a:pt x="333" y="61"/>
                  </a:lnTo>
                  <a:lnTo>
                    <a:pt x="443" y="61"/>
                  </a:lnTo>
                  <a:lnTo>
                    <a:pt x="443" y="0"/>
                  </a:lnTo>
                  <a:lnTo>
                    <a:pt x="536" y="76"/>
                  </a:lnTo>
                  <a:lnTo>
                    <a:pt x="443" y="137"/>
                  </a:lnTo>
                  <a:lnTo>
                    <a:pt x="443" y="91"/>
                  </a:lnTo>
                  <a:lnTo>
                    <a:pt x="370" y="91"/>
                  </a:lnTo>
                  <a:lnTo>
                    <a:pt x="296" y="213"/>
                  </a:lnTo>
                  <a:lnTo>
                    <a:pt x="370" y="350"/>
                  </a:lnTo>
                  <a:lnTo>
                    <a:pt x="443" y="350"/>
                  </a:lnTo>
                  <a:lnTo>
                    <a:pt x="443" y="304"/>
                  </a:lnTo>
                  <a:lnTo>
                    <a:pt x="536" y="365"/>
                  </a:lnTo>
                  <a:lnTo>
                    <a:pt x="443" y="426"/>
                  </a:lnTo>
                  <a:lnTo>
                    <a:pt x="443" y="380"/>
                  </a:lnTo>
                  <a:lnTo>
                    <a:pt x="333" y="380"/>
                  </a:lnTo>
                  <a:lnTo>
                    <a:pt x="259" y="259"/>
                  </a:lnTo>
                  <a:lnTo>
                    <a:pt x="204" y="380"/>
                  </a:lnTo>
                  <a:lnTo>
                    <a:pt x="74" y="380"/>
                  </a:lnTo>
                  <a:lnTo>
                    <a:pt x="74" y="426"/>
                  </a:lnTo>
                  <a:lnTo>
                    <a:pt x="0" y="365"/>
                  </a:lnTo>
                  <a:lnTo>
                    <a:pt x="74" y="304"/>
                  </a:lnTo>
                  <a:lnTo>
                    <a:pt x="74" y="350"/>
                  </a:lnTo>
                  <a:lnTo>
                    <a:pt x="166" y="350"/>
                  </a:lnTo>
                  <a:lnTo>
                    <a:pt x="240" y="213"/>
                  </a:lnTo>
                  <a:lnTo>
                    <a:pt x="166" y="91"/>
                  </a:lnTo>
                  <a:lnTo>
                    <a:pt x="74" y="91"/>
                  </a:lnTo>
                  <a:lnTo>
                    <a:pt x="74" y="137"/>
                  </a:lnTo>
                  <a:lnTo>
                    <a:pt x="0" y="76"/>
                  </a:lnTo>
                  <a:lnTo>
                    <a:pt x="7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49" name="矩形 1150048"/>
            <p:cNvSpPr/>
            <p:nvPr/>
          </p:nvSpPr>
          <p:spPr>
            <a:xfrm>
              <a:off x="3334" y="1081"/>
              <a:ext cx="918" cy="1202"/>
            </a:xfrm>
            <a:prstGeom prst="rect">
              <a:avLst/>
            </a:prstGeom>
            <a:solidFill>
              <a:srgbClr val="FFCC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50" name="矩形 1150049"/>
            <p:cNvSpPr/>
            <p:nvPr/>
          </p:nvSpPr>
          <p:spPr>
            <a:xfrm>
              <a:off x="3430" y="776"/>
              <a:ext cx="126"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E1</a:t>
              </a:r>
              <a:endParaRPr lang="en-US" altLang="zh-CN" sz="2000">
                <a:latin typeface="Arial" pitchFamily="34" charset="0"/>
              </a:endParaRPr>
            </a:p>
          </p:txBody>
        </p:sp>
        <p:sp>
          <p:nvSpPr>
            <p:cNvPr id="1150051" name="矩形 1150050"/>
            <p:cNvSpPr/>
            <p:nvPr/>
          </p:nvSpPr>
          <p:spPr>
            <a:xfrm>
              <a:off x="3503" y="779"/>
              <a:ext cx="102"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b="1">
                  <a:solidFill>
                    <a:srgbClr val="000000"/>
                  </a:solidFill>
                  <a:latin typeface="华文细黑" panose="02010600040101010101" pitchFamily="2" charset="-122"/>
                  <a:ea typeface="华文细黑" panose="02010600040101010101" pitchFamily="2" charset="-122"/>
                </a:rPr>
                <a:t>、</a:t>
              </a:r>
              <a:endParaRPr lang="zh-CN" altLang="en-US" sz="2000">
                <a:latin typeface="Arial" pitchFamily="34" charset="0"/>
              </a:endParaRPr>
            </a:p>
          </p:txBody>
        </p:sp>
        <p:sp>
          <p:nvSpPr>
            <p:cNvPr id="1150052" name="矩形 1150051"/>
            <p:cNvSpPr/>
            <p:nvPr/>
          </p:nvSpPr>
          <p:spPr>
            <a:xfrm>
              <a:off x="3614" y="776"/>
              <a:ext cx="215"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STM</a:t>
              </a:r>
              <a:endParaRPr lang="en-US" altLang="zh-CN" sz="2000">
                <a:latin typeface="Arial" pitchFamily="34" charset="0"/>
              </a:endParaRPr>
            </a:p>
          </p:txBody>
        </p:sp>
        <p:sp>
          <p:nvSpPr>
            <p:cNvPr id="1150053" name="矩形 1150052"/>
            <p:cNvSpPr/>
            <p:nvPr/>
          </p:nvSpPr>
          <p:spPr>
            <a:xfrm>
              <a:off x="3805" y="776"/>
              <a:ext cx="34"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a:t>
              </a:r>
              <a:endParaRPr lang="en-US" altLang="zh-CN" sz="2000">
                <a:latin typeface="Arial" pitchFamily="34" charset="0"/>
              </a:endParaRPr>
            </a:p>
          </p:txBody>
        </p:sp>
        <p:sp>
          <p:nvSpPr>
            <p:cNvPr id="1150054" name="矩形 1150053"/>
            <p:cNvSpPr/>
            <p:nvPr/>
          </p:nvSpPr>
          <p:spPr>
            <a:xfrm>
              <a:off x="3832" y="776"/>
              <a:ext cx="74"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N</a:t>
              </a:r>
              <a:endParaRPr lang="en-US" altLang="zh-CN" sz="2000">
                <a:latin typeface="Arial" pitchFamily="34" charset="0"/>
              </a:endParaRPr>
            </a:p>
          </p:txBody>
        </p:sp>
        <p:sp>
          <p:nvSpPr>
            <p:cNvPr id="1150055" name="矩形 1150054"/>
            <p:cNvSpPr/>
            <p:nvPr/>
          </p:nvSpPr>
          <p:spPr>
            <a:xfrm>
              <a:off x="3856" y="779"/>
              <a:ext cx="102"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b="1">
                  <a:solidFill>
                    <a:srgbClr val="000000"/>
                  </a:solidFill>
                  <a:latin typeface="华文细黑" panose="02010600040101010101" pitchFamily="2" charset="-122"/>
                  <a:ea typeface="华文细黑" panose="02010600040101010101" pitchFamily="2" charset="-122"/>
                </a:rPr>
                <a:t>、</a:t>
              </a:r>
              <a:endParaRPr lang="zh-CN" altLang="en-US" sz="2000">
                <a:latin typeface="Arial" pitchFamily="34" charset="0"/>
              </a:endParaRPr>
            </a:p>
          </p:txBody>
        </p:sp>
        <p:sp>
          <p:nvSpPr>
            <p:cNvPr id="1150056" name="矩形 1150055"/>
            <p:cNvSpPr/>
            <p:nvPr/>
          </p:nvSpPr>
          <p:spPr>
            <a:xfrm>
              <a:off x="3966" y="776"/>
              <a:ext cx="222"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ATM</a:t>
              </a:r>
              <a:endParaRPr lang="en-US" altLang="zh-CN" sz="2000">
                <a:latin typeface="Arial" pitchFamily="34" charset="0"/>
              </a:endParaRPr>
            </a:p>
          </p:txBody>
        </p:sp>
        <p:sp>
          <p:nvSpPr>
            <p:cNvPr id="1150057" name="矩形 1150056"/>
            <p:cNvSpPr/>
            <p:nvPr/>
          </p:nvSpPr>
          <p:spPr>
            <a:xfrm>
              <a:off x="4124" y="779"/>
              <a:ext cx="102"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b="1">
                  <a:solidFill>
                    <a:srgbClr val="000000"/>
                  </a:solidFill>
                  <a:latin typeface="华文细黑" panose="02010600040101010101" pitchFamily="2" charset="-122"/>
                  <a:ea typeface="华文细黑" panose="02010600040101010101" pitchFamily="2" charset="-122"/>
                </a:rPr>
                <a:t>、</a:t>
              </a:r>
              <a:endParaRPr lang="zh-CN" altLang="en-US" sz="2000">
                <a:latin typeface="Arial" pitchFamily="34" charset="0"/>
              </a:endParaRPr>
            </a:p>
          </p:txBody>
        </p:sp>
        <p:sp>
          <p:nvSpPr>
            <p:cNvPr id="1150058" name="矩形 1150057"/>
            <p:cNvSpPr/>
            <p:nvPr/>
          </p:nvSpPr>
          <p:spPr>
            <a:xfrm>
              <a:off x="3634" y="878"/>
              <a:ext cx="130"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FE</a:t>
              </a:r>
              <a:endParaRPr lang="en-US" altLang="zh-CN" sz="2000">
                <a:latin typeface="Arial" pitchFamily="34" charset="0"/>
              </a:endParaRPr>
            </a:p>
          </p:txBody>
        </p:sp>
        <p:sp>
          <p:nvSpPr>
            <p:cNvPr id="1150059" name="矩形 1150058"/>
            <p:cNvSpPr/>
            <p:nvPr/>
          </p:nvSpPr>
          <p:spPr>
            <a:xfrm>
              <a:off x="3714" y="881"/>
              <a:ext cx="102"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b="1">
                  <a:solidFill>
                    <a:srgbClr val="000000"/>
                  </a:solidFill>
                  <a:latin typeface="华文细黑" panose="02010600040101010101" pitchFamily="2" charset="-122"/>
                  <a:ea typeface="华文细黑" panose="02010600040101010101" pitchFamily="2" charset="-122"/>
                </a:rPr>
                <a:t>、</a:t>
              </a:r>
              <a:endParaRPr lang="zh-CN" altLang="en-US" sz="2000">
                <a:latin typeface="Arial" pitchFamily="34" charset="0"/>
              </a:endParaRPr>
            </a:p>
          </p:txBody>
        </p:sp>
        <p:sp>
          <p:nvSpPr>
            <p:cNvPr id="1150060" name="矩形 1150059"/>
            <p:cNvSpPr/>
            <p:nvPr/>
          </p:nvSpPr>
          <p:spPr>
            <a:xfrm>
              <a:off x="3828" y="878"/>
              <a:ext cx="147"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b="1">
                  <a:solidFill>
                    <a:srgbClr val="000000"/>
                  </a:solidFill>
                  <a:latin typeface="FrutigerNext LT Medium" pitchFamily="34" charset="0"/>
                </a:rPr>
                <a:t>GE</a:t>
              </a:r>
              <a:endParaRPr lang="en-US" altLang="zh-CN" sz="2000">
                <a:latin typeface="Arial" pitchFamily="34" charset="0"/>
              </a:endParaRPr>
            </a:p>
          </p:txBody>
        </p:sp>
        <p:grpSp>
          <p:nvGrpSpPr>
            <p:cNvPr id="1150061" name="组合 1150060"/>
            <p:cNvGrpSpPr/>
            <p:nvPr/>
          </p:nvGrpSpPr>
          <p:grpSpPr>
            <a:xfrm>
              <a:off x="3399" y="1134"/>
              <a:ext cx="819" cy="187"/>
              <a:chOff x="3533" y="956"/>
              <a:chExt cx="819" cy="187"/>
            </a:xfrm>
          </p:grpSpPr>
          <p:sp>
            <p:nvSpPr>
              <p:cNvPr id="1150062" name="矩形 1150061"/>
              <p:cNvSpPr/>
              <p:nvPr/>
            </p:nvSpPr>
            <p:spPr>
              <a:xfrm>
                <a:off x="3533" y="956"/>
                <a:ext cx="819" cy="4"/>
              </a:xfrm>
              <a:prstGeom prst="rect">
                <a:avLst/>
              </a:prstGeom>
              <a:solidFill>
                <a:srgbClr val="09CC0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63" name="矩形 1150062"/>
              <p:cNvSpPr/>
              <p:nvPr/>
            </p:nvSpPr>
            <p:spPr>
              <a:xfrm>
                <a:off x="3533" y="960"/>
                <a:ext cx="819" cy="3"/>
              </a:xfrm>
              <a:prstGeom prst="rect">
                <a:avLst/>
              </a:prstGeom>
              <a:solidFill>
                <a:srgbClr val="1DCD1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64" name="矩形 1150063"/>
              <p:cNvSpPr/>
              <p:nvPr/>
            </p:nvSpPr>
            <p:spPr>
              <a:xfrm>
                <a:off x="3533" y="963"/>
                <a:ext cx="819" cy="4"/>
              </a:xfrm>
              <a:prstGeom prst="rect">
                <a:avLst/>
              </a:prstGeom>
              <a:solidFill>
                <a:srgbClr val="2FCE2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65" name="矩形 1150064"/>
              <p:cNvSpPr/>
              <p:nvPr/>
            </p:nvSpPr>
            <p:spPr>
              <a:xfrm>
                <a:off x="3533" y="967"/>
                <a:ext cx="819" cy="3"/>
              </a:xfrm>
              <a:prstGeom prst="rect">
                <a:avLst/>
              </a:prstGeom>
              <a:solidFill>
                <a:srgbClr val="41CF4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66" name="矩形 1150065"/>
              <p:cNvSpPr/>
              <p:nvPr/>
            </p:nvSpPr>
            <p:spPr>
              <a:xfrm>
                <a:off x="3533" y="970"/>
                <a:ext cx="819" cy="4"/>
              </a:xfrm>
              <a:prstGeom prst="rect">
                <a:avLst/>
              </a:prstGeom>
              <a:solidFill>
                <a:srgbClr val="4ED14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67" name="矩形 1150066"/>
              <p:cNvSpPr/>
              <p:nvPr/>
            </p:nvSpPr>
            <p:spPr>
              <a:xfrm>
                <a:off x="3533" y="974"/>
                <a:ext cx="819" cy="3"/>
              </a:xfrm>
              <a:prstGeom prst="rect">
                <a:avLst/>
              </a:prstGeom>
              <a:solidFill>
                <a:srgbClr val="5BD25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68" name="矩形 1150067"/>
              <p:cNvSpPr/>
              <p:nvPr/>
            </p:nvSpPr>
            <p:spPr>
              <a:xfrm>
                <a:off x="3533" y="977"/>
                <a:ext cx="819" cy="4"/>
              </a:xfrm>
              <a:prstGeom prst="rect">
                <a:avLst/>
              </a:prstGeom>
              <a:solidFill>
                <a:srgbClr val="68D4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69" name="矩形 1150068"/>
              <p:cNvSpPr/>
              <p:nvPr/>
            </p:nvSpPr>
            <p:spPr>
              <a:xfrm>
                <a:off x="3533" y="981"/>
                <a:ext cx="819" cy="3"/>
              </a:xfrm>
              <a:prstGeom prst="rect">
                <a:avLst/>
              </a:prstGeom>
              <a:solidFill>
                <a:srgbClr val="74D67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70" name="矩形 1150069"/>
              <p:cNvSpPr/>
              <p:nvPr/>
            </p:nvSpPr>
            <p:spPr>
              <a:xfrm>
                <a:off x="3533" y="984"/>
                <a:ext cx="819" cy="4"/>
              </a:xfrm>
              <a:prstGeom prst="rect">
                <a:avLst/>
              </a:prstGeom>
              <a:solidFill>
                <a:srgbClr val="81D98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71" name="矩形 1150070"/>
              <p:cNvSpPr/>
              <p:nvPr/>
            </p:nvSpPr>
            <p:spPr>
              <a:xfrm>
                <a:off x="3533" y="988"/>
                <a:ext cx="819" cy="3"/>
              </a:xfrm>
              <a:prstGeom prst="rect">
                <a:avLst/>
              </a:prstGeom>
              <a:solidFill>
                <a:srgbClr val="8EDC8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72" name="矩形 1150071"/>
              <p:cNvSpPr/>
              <p:nvPr/>
            </p:nvSpPr>
            <p:spPr>
              <a:xfrm>
                <a:off x="3533" y="991"/>
                <a:ext cx="819" cy="4"/>
              </a:xfrm>
              <a:prstGeom prst="rect">
                <a:avLst/>
              </a:prstGeom>
              <a:solidFill>
                <a:srgbClr val="9ADF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73" name="矩形 1150072"/>
              <p:cNvSpPr/>
              <p:nvPr/>
            </p:nvSpPr>
            <p:spPr>
              <a:xfrm>
                <a:off x="3533" y="995"/>
                <a:ext cx="819" cy="3"/>
              </a:xfrm>
              <a:prstGeom prst="rect">
                <a:avLst/>
              </a:prstGeom>
              <a:solidFill>
                <a:srgbClr val="A6E2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74" name="矩形 1150073"/>
              <p:cNvSpPr/>
              <p:nvPr/>
            </p:nvSpPr>
            <p:spPr>
              <a:xfrm>
                <a:off x="3533" y="998"/>
                <a:ext cx="819" cy="4"/>
              </a:xfrm>
              <a:prstGeom prst="rect">
                <a:avLst/>
              </a:prstGeom>
              <a:solidFill>
                <a:srgbClr val="B2E5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75" name="矩形 1150074"/>
              <p:cNvSpPr/>
              <p:nvPr/>
            </p:nvSpPr>
            <p:spPr>
              <a:xfrm>
                <a:off x="3533" y="1002"/>
                <a:ext cx="819" cy="3"/>
              </a:xfrm>
              <a:prstGeom prst="rect">
                <a:avLst/>
              </a:prstGeom>
              <a:solidFill>
                <a:srgbClr val="BDE8B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76" name="矩形 1150075"/>
              <p:cNvSpPr/>
              <p:nvPr/>
            </p:nvSpPr>
            <p:spPr>
              <a:xfrm>
                <a:off x="3533" y="1005"/>
                <a:ext cx="819" cy="4"/>
              </a:xfrm>
              <a:prstGeom prst="rect">
                <a:avLst/>
              </a:prstGeom>
              <a:solidFill>
                <a:srgbClr val="C6EB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77" name="矩形 1150076"/>
              <p:cNvSpPr/>
              <p:nvPr/>
            </p:nvSpPr>
            <p:spPr>
              <a:xfrm>
                <a:off x="3533" y="1009"/>
                <a:ext cx="819" cy="4"/>
              </a:xfrm>
              <a:prstGeom prst="rect">
                <a:avLst/>
              </a:prstGeom>
              <a:solidFill>
                <a:srgbClr val="CFEE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78" name="矩形 1150077"/>
              <p:cNvSpPr/>
              <p:nvPr/>
            </p:nvSpPr>
            <p:spPr>
              <a:xfrm>
                <a:off x="3533" y="1013"/>
                <a:ext cx="819" cy="3"/>
              </a:xfrm>
              <a:prstGeom prst="rect">
                <a:avLst/>
              </a:prstGeom>
              <a:solidFill>
                <a:srgbClr val="D9F1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79" name="矩形 1150078"/>
              <p:cNvSpPr/>
              <p:nvPr/>
            </p:nvSpPr>
            <p:spPr>
              <a:xfrm>
                <a:off x="3533" y="1016"/>
                <a:ext cx="819" cy="4"/>
              </a:xfrm>
              <a:prstGeom prst="rect">
                <a:avLst/>
              </a:prstGeom>
              <a:solidFill>
                <a:srgbClr val="DFF3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80" name="矩形 1150079"/>
              <p:cNvSpPr/>
              <p:nvPr/>
            </p:nvSpPr>
            <p:spPr>
              <a:xfrm>
                <a:off x="3533" y="1020"/>
                <a:ext cx="819" cy="3"/>
              </a:xfrm>
              <a:prstGeom prst="rect">
                <a:avLst/>
              </a:prstGeom>
              <a:solidFill>
                <a:srgbClr val="E6F5E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81" name="矩形 1150080"/>
              <p:cNvSpPr/>
              <p:nvPr/>
            </p:nvSpPr>
            <p:spPr>
              <a:xfrm>
                <a:off x="3533" y="1023"/>
                <a:ext cx="819" cy="4"/>
              </a:xfrm>
              <a:prstGeom prst="rect">
                <a:avLst/>
              </a:prstGeom>
              <a:solidFill>
                <a:srgbClr val="ECF7E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82" name="矩形 1150081"/>
              <p:cNvSpPr/>
              <p:nvPr/>
            </p:nvSpPr>
            <p:spPr>
              <a:xfrm>
                <a:off x="3533" y="1027"/>
                <a:ext cx="819" cy="3"/>
              </a:xfrm>
              <a:prstGeom prst="rect">
                <a:avLst/>
              </a:prstGeom>
              <a:solidFill>
                <a:srgbClr val="F0F9F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83" name="矩形 1150082"/>
              <p:cNvSpPr/>
              <p:nvPr/>
            </p:nvSpPr>
            <p:spPr>
              <a:xfrm>
                <a:off x="3533" y="1030"/>
                <a:ext cx="819" cy="4"/>
              </a:xfrm>
              <a:prstGeom prst="rect">
                <a:avLst/>
              </a:prstGeom>
              <a:solidFill>
                <a:srgbClr val="F4FBF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84" name="矩形 1150083"/>
              <p:cNvSpPr/>
              <p:nvPr/>
            </p:nvSpPr>
            <p:spPr>
              <a:xfrm>
                <a:off x="3533" y="1034"/>
                <a:ext cx="819" cy="3"/>
              </a:xfrm>
              <a:prstGeom prst="rect">
                <a:avLst/>
              </a:prstGeom>
              <a:solidFill>
                <a:srgbClr val="F8FCF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85" name="矩形 1150084"/>
              <p:cNvSpPr/>
              <p:nvPr/>
            </p:nvSpPr>
            <p:spPr>
              <a:xfrm>
                <a:off x="3533" y="1037"/>
                <a:ext cx="819" cy="4"/>
              </a:xfrm>
              <a:prstGeom prst="rect">
                <a:avLst/>
              </a:prstGeom>
              <a:solidFill>
                <a:srgbClr val="FBFDF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86" name="矩形 1150085"/>
              <p:cNvSpPr/>
              <p:nvPr/>
            </p:nvSpPr>
            <p:spPr>
              <a:xfrm>
                <a:off x="3533" y="1041"/>
                <a:ext cx="819" cy="3"/>
              </a:xfrm>
              <a:prstGeom prst="rect">
                <a:avLst/>
              </a:prstGeom>
              <a:solidFill>
                <a:srgbClr val="FCFEF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87" name="矩形 1150086"/>
              <p:cNvSpPr/>
              <p:nvPr/>
            </p:nvSpPr>
            <p:spPr>
              <a:xfrm>
                <a:off x="3533" y="1044"/>
                <a:ext cx="819" cy="4"/>
              </a:xfrm>
              <a:prstGeom prst="rect">
                <a:avLst/>
              </a:prstGeom>
              <a:solidFill>
                <a:srgbClr val="FEFEF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88" name="矩形 1150087"/>
              <p:cNvSpPr/>
              <p:nvPr/>
            </p:nvSpPr>
            <p:spPr>
              <a:xfrm>
                <a:off x="3533" y="1048"/>
                <a:ext cx="819" cy="3"/>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89" name="矩形 1150088"/>
              <p:cNvSpPr/>
              <p:nvPr/>
            </p:nvSpPr>
            <p:spPr>
              <a:xfrm>
                <a:off x="3533" y="1051"/>
                <a:ext cx="819" cy="4"/>
              </a:xfrm>
              <a:prstGeom prst="rect">
                <a:avLst/>
              </a:prstGeom>
              <a:solidFill>
                <a:srgbClr val="FDFEF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90" name="矩形 1150089"/>
              <p:cNvSpPr/>
              <p:nvPr/>
            </p:nvSpPr>
            <p:spPr>
              <a:xfrm>
                <a:off x="3533" y="1055"/>
                <a:ext cx="819" cy="3"/>
              </a:xfrm>
              <a:prstGeom prst="rect">
                <a:avLst/>
              </a:prstGeom>
              <a:solidFill>
                <a:srgbClr val="FCFEF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91" name="矩形 1150090"/>
              <p:cNvSpPr/>
              <p:nvPr/>
            </p:nvSpPr>
            <p:spPr>
              <a:xfrm>
                <a:off x="3533" y="1058"/>
                <a:ext cx="819" cy="4"/>
              </a:xfrm>
              <a:prstGeom prst="rect">
                <a:avLst/>
              </a:prstGeom>
              <a:solidFill>
                <a:srgbClr val="FAFDF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92" name="矩形 1150091"/>
              <p:cNvSpPr/>
              <p:nvPr/>
            </p:nvSpPr>
            <p:spPr>
              <a:xfrm>
                <a:off x="3533" y="1062"/>
                <a:ext cx="819" cy="3"/>
              </a:xfrm>
              <a:prstGeom prst="rect">
                <a:avLst/>
              </a:prstGeom>
              <a:solidFill>
                <a:srgbClr val="F7FCF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93" name="矩形 1150092"/>
              <p:cNvSpPr/>
              <p:nvPr/>
            </p:nvSpPr>
            <p:spPr>
              <a:xfrm>
                <a:off x="3533" y="1065"/>
                <a:ext cx="819" cy="4"/>
              </a:xfrm>
              <a:prstGeom prst="rect">
                <a:avLst/>
              </a:prstGeom>
              <a:solidFill>
                <a:srgbClr val="F4FAF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94" name="矩形 1150093"/>
              <p:cNvSpPr/>
              <p:nvPr/>
            </p:nvSpPr>
            <p:spPr>
              <a:xfrm>
                <a:off x="3533" y="1069"/>
                <a:ext cx="819" cy="3"/>
              </a:xfrm>
              <a:prstGeom prst="rect">
                <a:avLst/>
              </a:prstGeom>
              <a:solidFill>
                <a:srgbClr val="F0F9F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95" name="矩形 1150094"/>
              <p:cNvSpPr/>
              <p:nvPr/>
            </p:nvSpPr>
            <p:spPr>
              <a:xfrm>
                <a:off x="3533" y="1072"/>
                <a:ext cx="819" cy="4"/>
              </a:xfrm>
              <a:prstGeom prst="rect">
                <a:avLst/>
              </a:prstGeom>
              <a:solidFill>
                <a:srgbClr val="EBF7E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96" name="矩形 1150095"/>
              <p:cNvSpPr/>
              <p:nvPr/>
            </p:nvSpPr>
            <p:spPr>
              <a:xfrm>
                <a:off x="3533" y="1076"/>
                <a:ext cx="819" cy="3"/>
              </a:xfrm>
              <a:prstGeom prst="rect">
                <a:avLst/>
              </a:prstGeom>
              <a:solidFill>
                <a:srgbClr val="E5F5E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97" name="矩形 1150096"/>
              <p:cNvSpPr/>
              <p:nvPr/>
            </p:nvSpPr>
            <p:spPr>
              <a:xfrm>
                <a:off x="3533" y="1079"/>
                <a:ext cx="819" cy="4"/>
              </a:xfrm>
              <a:prstGeom prst="rect">
                <a:avLst/>
              </a:prstGeom>
              <a:solidFill>
                <a:srgbClr val="DEF3D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98" name="矩形 1150097"/>
              <p:cNvSpPr/>
              <p:nvPr/>
            </p:nvSpPr>
            <p:spPr>
              <a:xfrm>
                <a:off x="3533" y="1083"/>
                <a:ext cx="819" cy="3"/>
              </a:xfrm>
              <a:prstGeom prst="rect">
                <a:avLst/>
              </a:prstGeom>
              <a:solidFill>
                <a:srgbClr val="D7F0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099" name="矩形 1150098"/>
              <p:cNvSpPr/>
              <p:nvPr/>
            </p:nvSpPr>
            <p:spPr>
              <a:xfrm>
                <a:off x="3533" y="1086"/>
                <a:ext cx="819" cy="4"/>
              </a:xfrm>
              <a:prstGeom prst="rect">
                <a:avLst/>
              </a:prstGeom>
              <a:solidFill>
                <a:srgbClr val="CEEDC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00" name="矩形 1150099"/>
              <p:cNvSpPr/>
              <p:nvPr/>
            </p:nvSpPr>
            <p:spPr>
              <a:xfrm>
                <a:off x="3533" y="1090"/>
                <a:ext cx="819" cy="4"/>
              </a:xfrm>
              <a:prstGeom prst="rect">
                <a:avLst/>
              </a:prstGeom>
              <a:solidFill>
                <a:srgbClr val="C5EA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01" name="矩形 1150100"/>
              <p:cNvSpPr/>
              <p:nvPr/>
            </p:nvSpPr>
            <p:spPr>
              <a:xfrm>
                <a:off x="3533" y="1094"/>
                <a:ext cx="819" cy="3"/>
              </a:xfrm>
              <a:prstGeom prst="rect">
                <a:avLst/>
              </a:prstGeom>
              <a:solidFill>
                <a:srgbClr val="BBE7B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02" name="矩形 1150101"/>
              <p:cNvSpPr/>
              <p:nvPr/>
            </p:nvSpPr>
            <p:spPr>
              <a:xfrm>
                <a:off x="3533" y="1097"/>
                <a:ext cx="819" cy="4"/>
              </a:xfrm>
              <a:prstGeom prst="rect">
                <a:avLst/>
              </a:prstGeom>
              <a:solidFill>
                <a:srgbClr val="B0E4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03" name="矩形 1150102"/>
              <p:cNvSpPr/>
              <p:nvPr/>
            </p:nvSpPr>
            <p:spPr>
              <a:xfrm>
                <a:off x="3533" y="1101"/>
                <a:ext cx="819" cy="3"/>
              </a:xfrm>
              <a:prstGeom prst="rect">
                <a:avLst/>
              </a:prstGeom>
              <a:solidFill>
                <a:srgbClr val="A4E1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04" name="矩形 1150103"/>
              <p:cNvSpPr/>
              <p:nvPr/>
            </p:nvSpPr>
            <p:spPr>
              <a:xfrm>
                <a:off x="3533" y="1104"/>
                <a:ext cx="819" cy="4"/>
              </a:xfrm>
              <a:prstGeom prst="rect">
                <a:avLst/>
              </a:prstGeom>
              <a:solidFill>
                <a:srgbClr val="98DE9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05" name="矩形 1150104"/>
              <p:cNvSpPr/>
              <p:nvPr/>
            </p:nvSpPr>
            <p:spPr>
              <a:xfrm>
                <a:off x="3533" y="1108"/>
                <a:ext cx="819" cy="3"/>
              </a:xfrm>
              <a:prstGeom prst="rect">
                <a:avLst/>
              </a:prstGeom>
              <a:solidFill>
                <a:srgbClr val="8CDB8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06" name="矩形 1150105"/>
              <p:cNvSpPr/>
              <p:nvPr/>
            </p:nvSpPr>
            <p:spPr>
              <a:xfrm>
                <a:off x="3533" y="1111"/>
                <a:ext cx="819" cy="4"/>
              </a:xfrm>
              <a:prstGeom prst="rect">
                <a:avLst/>
              </a:prstGeom>
              <a:solidFill>
                <a:srgbClr val="7FD97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07" name="矩形 1150106"/>
              <p:cNvSpPr/>
              <p:nvPr/>
            </p:nvSpPr>
            <p:spPr>
              <a:xfrm>
                <a:off x="3533" y="1115"/>
                <a:ext cx="819" cy="3"/>
              </a:xfrm>
              <a:prstGeom prst="rect">
                <a:avLst/>
              </a:prstGeom>
              <a:solidFill>
                <a:srgbClr val="72D67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08" name="矩形 1150107"/>
              <p:cNvSpPr/>
              <p:nvPr/>
            </p:nvSpPr>
            <p:spPr>
              <a:xfrm>
                <a:off x="3533" y="1118"/>
                <a:ext cx="819" cy="4"/>
              </a:xfrm>
              <a:prstGeom prst="rect">
                <a:avLst/>
              </a:prstGeom>
              <a:solidFill>
                <a:srgbClr val="66D46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09" name="矩形 1150108"/>
              <p:cNvSpPr/>
              <p:nvPr/>
            </p:nvSpPr>
            <p:spPr>
              <a:xfrm>
                <a:off x="3533" y="1122"/>
                <a:ext cx="819" cy="3"/>
              </a:xfrm>
              <a:prstGeom prst="rect">
                <a:avLst/>
              </a:prstGeom>
              <a:solidFill>
                <a:srgbClr val="59D25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10" name="矩形 1150109"/>
              <p:cNvSpPr/>
              <p:nvPr/>
            </p:nvSpPr>
            <p:spPr>
              <a:xfrm>
                <a:off x="3533" y="1125"/>
                <a:ext cx="819" cy="4"/>
              </a:xfrm>
              <a:prstGeom prst="rect">
                <a:avLst/>
              </a:prstGeom>
              <a:solidFill>
                <a:srgbClr val="4CD14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11" name="矩形 1150110"/>
              <p:cNvSpPr/>
              <p:nvPr/>
            </p:nvSpPr>
            <p:spPr>
              <a:xfrm>
                <a:off x="3533" y="1129"/>
                <a:ext cx="819" cy="3"/>
              </a:xfrm>
              <a:prstGeom prst="rect">
                <a:avLst/>
              </a:prstGeom>
              <a:solidFill>
                <a:srgbClr val="3FCF3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12" name="矩形 1150111"/>
              <p:cNvSpPr/>
              <p:nvPr/>
            </p:nvSpPr>
            <p:spPr>
              <a:xfrm>
                <a:off x="3533" y="1132"/>
                <a:ext cx="819" cy="4"/>
              </a:xfrm>
              <a:prstGeom prst="rect">
                <a:avLst/>
              </a:prstGeom>
              <a:solidFill>
                <a:srgbClr val="2DCE2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13" name="矩形 1150112"/>
              <p:cNvSpPr/>
              <p:nvPr/>
            </p:nvSpPr>
            <p:spPr>
              <a:xfrm>
                <a:off x="3533" y="1136"/>
                <a:ext cx="819" cy="3"/>
              </a:xfrm>
              <a:prstGeom prst="rect">
                <a:avLst/>
              </a:prstGeom>
              <a:solidFill>
                <a:srgbClr val="1ACD1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14" name="矩形 1150113"/>
              <p:cNvSpPr/>
              <p:nvPr/>
            </p:nvSpPr>
            <p:spPr>
              <a:xfrm>
                <a:off x="3533" y="1139"/>
                <a:ext cx="819" cy="4"/>
              </a:xfrm>
              <a:prstGeom prst="rect">
                <a:avLst/>
              </a:prstGeom>
              <a:solidFill>
                <a:srgbClr val="06CC0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15" name="矩形 1150114"/>
              <p:cNvSpPr/>
              <p:nvPr/>
            </p:nvSpPr>
            <p:spPr>
              <a:xfrm>
                <a:off x="3534" y="956"/>
                <a:ext cx="818" cy="186"/>
              </a:xfrm>
              <a:prstGeom prst="rect">
                <a:avLst/>
              </a:prstGeom>
              <a:noFill/>
              <a:ln w="4763" cap="rnd"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150116" name="任意多边形 1150115"/>
            <p:cNvSpPr>
              <a:spLocks noEditPoints="1"/>
            </p:cNvSpPr>
            <p:nvPr/>
          </p:nvSpPr>
          <p:spPr>
            <a:xfrm>
              <a:off x="3496" y="1027"/>
              <a:ext cx="28" cy="107"/>
            </a:xfrm>
            <a:custGeom>
              <a:rect l="l" t="t" r="r" b="b"/>
              <a:pathLst>
                <a:path w="28" h="107">
                  <a:moveTo>
                    <a:pt x="17" y="16"/>
                  </a:moveTo>
                  <a:lnTo>
                    <a:pt x="17" y="92"/>
                  </a:lnTo>
                  <a:lnTo>
                    <a:pt x="12" y="92"/>
                  </a:lnTo>
                  <a:lnTo>
                    <a:pt x="12" y="16"/>
                  </a:lnTo>
                  <a:lnTo>
                    <a:pt x="17" y="16"/>
                  </a:lnTo>
                  <a:close/>
                  <a:moveTo>
                    <a:pt x="0" y="29"/>
                  </a:moveTo>
                  <a:lnTo>
                    <a:pt x="14" y="0"/>
                  </a:lnTo>
                  <a:lnTo>
                    <a:pt x="28" y="29"/>
                  </a:lnTo>
                  <a:lnTo>
                    <a:pt x="0" y="29"/>
                  </a:lnTo>
                  <a:close/>
                  <a:moveTo>
                    <a:pt x="28" y="79"/>
                  </a:moveTo>
                  <a:lnTo>
                    <a:pt x="14" y="107"/>
                  </a:lnTo>
                  <a:lnTo>
                    <a:pt x="0" y="79"/>
                  </a:lnTo>
                  <a:lnTo>
                    <a:pt x="28"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17" name="任意多边形 1150116"/>
            <p:cNvSpPr>
              <a:spLocks noEditPoints="1"/>
            </p:cNvSpPr>
            <p:nvPr/>
          </p:nvSpPr>
          <p:spPr>
            <a:xfrm>
              <a:off x="3786" y="1027"/>
              <a:ext cx="29" cy="107"/>
            </a:xfrm>
            <a:custGeom>
              <a:rect l="l" t="t" r="r" b="b"/>
              <a:pathLst>
                <a:path w="28" h="107">
                  <a:moveTo>
                    <a:pt x="17" y="16"/>
                  </a:moveTo>
                  <a:lnTo>
                    <a:pt x="17" y="92"/>
                  </a:lnTo>
                  <a:lnTo>
                    <a:pt x="12" y="92"/>
                  </a:lnTo>
                  <a:lnTo>
                    <a:pt x="12" y="16"/>
                  </a:lnTo>
                  <a:lnTo>
                    <a:pt x="17" y="16"/>
                  </a:lnTo>
                  <a:close/>
                  <a:moveTo>
                    <a:pt x="0" y="29"/>
                  </a:moveTo>
                  <a:lnTo>
                    <a:pt x="15" y="0"/>
                  </a:lnTo>
                  <a:lnTo>
                    <a:pt x="29" y="29"/>
                  </a:lnTo>
                  <a:lnTo>
                    <a:pt x="0" y="29"/>
                  </a:lnTo>
                  <a:close/>
                  <a:moveTo>
                    <a:pt x="29" y="79"/>
                  </a:moveTo>
                  <a:lnTo>
                    <a:pt x="15" y="107"/>
                  </a:lnTo>
                  <a:lnTo>
                    <a:pt x="0" y="79"/>
                  </a:lnTo>
                  <a:lnTo>
                    <a:pt x="29"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18" name="任意多边形 1150117"/>
            <p:cNvSpPr>
              <a:spLocks noEditPoints="1"/>
            </p:cNvSpPr>
            <p:nvPr/>
          </p:nvSpPr>
          <p:spPr>
            <a:xfrm>
              <a:off x="4087" y="1027"/>
              <a:ext cx="29" cy="107"/>
            </a:xfrm>
            <a:custGeom>
              <a:rect l="l" t="t" r="r" b="b"/>
              <a:pathLst>
                <a:path w="28" h="107">
                  <a:moveTo>
                    <a:pt x="17" y="16"/>
                  </a:moveTo>
                  <a:lnTo>
                    <a:pt x="17" y="92"/>
                  </a:lnTo>
                  <a:lnTo>
                    <a:pt x="12" y="92"/>
                  </a:lnTo>
                  <a:lnTo>
                    <a:pt x="12" y="16"/>
                  </a:lnTo>
                  <a:lnTo>
                    <a:pt x="17" y="16"/>
                  </a:lnTo>
                  <a:close/>
                  <a:moveTo>
                    <a:pt x="0" y="29"/>
                  </a:moveTo>
                  <a:lnTo>
                    <a:pt x="14" y="0"/>
                  </a:lnTo>
                  <a:lnTo>
                    <a:pt x="29" y="29"/>
                  </a:lnTo>
                  <a:lnTo>
                    <a:pt x="0" y="29"/>
                  </a:lnTo>
                  <a:close/>
                  <a:moveTo>
                    <a:pt x="29" y="79"/>
                  </a:moveTo>
                  <a:lnTo>
                    <a:pt x="14" y="107"/>
                  </a:lnTo>
                  <a:lnTo>
                    <a:pt x="0" y="79"/>
                  </a:lnTo>
                  <a:lnTo>
                    <a:pt x="29"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19" name="任意多边形 1150118"/>
            <p:cNvSpPr>
              <a:spLocks noEditPoints="1"/>
            </p:cNvSpPr>
            <p:nvPr/>
          </p:nvSpPr>
          <p:spPr>
            <a:xfrm>
              <a:off x="3496" y="1320"/>
              <a:ext cx="28" cy="107"/>
            </a:xfrm>
            <a:custGeom>
              <a:rect l="l" t="t" r="r" b="b"/>
              <a:pathLst>
                <a:path w="28" h="107">
                  <a:moveTo>
                    <a:pt x="17" y="16"/>
                  </a:moveTo>
                  <a:lnTo>
                    <a:pt x="17" y="91"/>
                  </a:lnTo>
                  <a:lnTo>
                    <a:pt x="12" y="91"/>
                  </a:lnTo>
                  <a:lnTo>
                    <a:pt x="12" y="16"/>
                  </a:lnTo>
                  <a:lnTo>
                    <a:pt x="17" y="16"/>
                  </a:lnTo>
                  <a:close/>
                  <a:moveTo>
                    <a:pt x="0" y="29"/>
                  </a:moveTo>
                  <a:lnTo>
                    <a:pt x="14" y="0"/>
                  </a:lnTo>
                  <a:lnTo>
                    <a:pt x="28" y="29"/>
                  </a:lnTo>
                  <a:lnTo>
                    <a:pt x="0" y="29"/>
                  </a:lnTo>
                  <a:close/>
                  <a:moveTo>
                    <a:pt x="28" y="79"/>
                  </a:moveTo>
                  <a:lnTo>
                    <a:pt x="14" y="107"/>
                  </a:lnTo>
                  <a:lnTo>
                    <a:pt x="0" y="79"/>
                  </a:lnTo>
                  <a:lnTo>
                    <a:pt x="28"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20" name="任意多边形 1150119"/>
            <p:cNvSpPr>
              <a:spLocks noEditPoints="1"/>
            </p:cNvSpPr>
            <p:nvPr/>
          </p:nvSpPr>
          <p:spPr>
            <a:xfrm>
              <a:off x="3786" y="1320"/>
              <a:ext cx="29" cy="107"/>
            </a:xfrm>
            <a:custGeom>
              <a:rect l="l" t="t" r="r" b="b"/>
              <a:pathLst>
                <a:path w="28" h="107">
                  <a:moveTo>
                    <a:pt x="17" y="16"/>
                  </a:moveTo>
                  <a:lnTo>
                    <a:pt x="17" y="91"/>
                  </a:lnTo>
                  <a:lnTo>
                    <a:pt x="12" y="91"/>
                  </a:lnTo>
                  <a:lnTo>
                    <a:pt x="12" y="16"/>
                  </a:lnTo>
                  <a:lnTo>
                    <a:pt x="17" y="16"/>
                  </a:lnTo>
                  <a:close/>
                  <a:moveTo>
                    <a:pt x="0" y="29"/>
                  </a:moveTo>
                  <a:lnTo>
                    <a:pt x="15" y="0"/>
                  </a:lnTo>
                  <a:lnTo>
                    <a:pt x="29" y="29"/>
                  </a:lnTo>
                  <a:lnTo>
                    <a:pt x="0" y="29"/>
                  </a:lnTo>
                  <a:close/>
                  <a:moveTo>
                    <a:pt x="29" y="79"/>
                  </a:moveTo>
                  <a:lnTo>
                    <a:pt x="15" y="107"/>
                  </a:lnTo>
                  <a:lnTo>
                    <a:pt x="0" y="79"/>
                  </a:lnTo>
                  <a:lnTo>
                    <a:pt x="29"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21" name="任意多边形 1150120"/>
            <p:cNvSpPr>
              <a:spLocks noEditPoints="1"/>
            </p:cNvSpPr>
            <p:nvPr/>
          </p:nvSpPr>
          <p:spPr>
            <a:xfrm>
              <a:off x="4087" y="1320"/>
              <a:ext cx="29" cy="107"/>
            </a:xfrm>
            <a:custGeom>
              <a:rect l="l" t="t" r="r" b="b"/>
              <a:pathLst>
                <a:path w="28" h="107">
                  <a:moveTo>
                    <a:pt x="17" y="16"/>
                  </a:moveTo>
                  <a:lnTo>
                    <a:pt x="17" y="91"/>
                  </a:lnTo>
                  <a:lnTo>
                    <a:pt x="12" y="91"/>
                  </a:lnTo>
                  <a:lnTo>
                    <a:pt x="12" y="16"/>
                  </a:lnTo>
                  <a:lnTo>
                    <a:pt x="17" y="16"/>
                  </a:lnTo>
                  <a:close/>
                  <a:moveTo>
                    <a:pt x="0" y="29"/>
                  </a:moveTo>
                  <a:lnTo>
                    <a:pt x="14" y="0"/>
                  </a:lnTo>
                  <a:lnTo>
                    <a:pt x="29" y="29"/>
                  </a:lnTo>
                  <a:lnTo>
                    <a:pt x="0" y="29"/>
                  </a:lnTo>
                  <a:close/>
                  <a:moveTo>
                    <a:pt x="29" y="79"/>
                  </a:moveTo>
                  <a:lnTo>
                    <a:pt x="14" y="107"/>
                  </a:lnTo>
                  <a:lnTo>
                    <a:pt x="0" y="79"/>
                  </a:lnTo>
                  <a:lnTo>
                    <a:pt x="29" y="79"/>
                  </a:lnTo>
                  <a:close/>
                </a:path>
              </a:pathLst>
            </a:custGeom>
            <a:solidFill>
              <a:srgbClr val="000000"/>
            </a:solidFill>
            <a:ln w="4763" cap="flat" cmpd="sng">
              <a:solidFill>
                <a:srgbClr val="000000"/>
              </a:solidFill>
              <a:prstDash val="solid"/>
              <a:bevel/>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nvGrpSpPr>
            <p:cNvPr id="1150122" name="组合 1150121"/>
            <p:cNvGrpSpPr/>
            <p:nvPr/>
          </p:nvGrpSpPr>
          <p:grpSpPr>
            <a:xfrm>
              <a:off x="3399" y="1433"/>
              <a:ext cx="802" cy="643"/>
              <a:chOff x="3533" y="1255"/>
              <a:chExt cx="802" cy="643"/>
            </a:xfrm>
          </p:grpSpPr>
          <p:sp>
            <p:nvSpPr>
              <p:cNvPr id="1150123" name="矩形 1150122"/>
              <p:cNvSpPr/>
              <p:nvPr/>
            </p:nvSpPr>
            <p:spPr>
              <a:xfrm>
                <a:off x="3533" y="1255"/>
                <a:ext cx="802" cy="4"/>
              </a:xfrm>
              <a:prstGeom prst="rect">
                <a:avLst/>
              </a:prstGeom>
              <a:solidFill>
                <a:srgbClr val="03CC0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24" name="矩形 1150123"/>
              <p:cNvSpPr/>
              <p:nvPr/>
            </p:nvSpPr>
            <p:spPr>
              <a:xfrm>
                <a:off x="3533" y="1259"/>
                <a:ext cx="802" cy="3"/>
              </a:xfrm>
              <a:prstGeom prst="rect">
                <a:avLst/>
              </a:prstGeom>
              <a:solidFill>
                <a:srgbClr val="07CC0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25" name="矩形 1150124"/>
              <p:cNvSpPr/>
              <p:nvPr/>
            </p:nvSpPr>
            <p:spPr>
              <a:xfrm>
                <a:off x="3533" y="1262"/>
                <a:ext cx="802" cy="4"/>
              </a:xfrm>
              <a:prstGeom prst="rect">
                <a:avLst/>
              </a:prstGeom>
              <a:solidFill>
                <a:srgbClr val="10CC1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26" name="矩形 1150125"/>
              <p:cNvSpPr/>
              <p:nvPr/>
            </p:nvSpPr>
            <p:spPr>
              <a:xfrm>
                <a:off x="3533" y="1266"/>
                <a:ext cx="802" cy="4"/>
              </a:xfrm>
              <a:prstGeom prst="rect">
                <a:avLst/>
              </a:prstGeom>
              <a:solidFill>
                <a:srgbClr val="1ACC1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27" name="矩形 1150126"/>
              <p:cNvSpPr/>
              <p:nvPr/>
            </p:nvSpPr>
            <p:spPr>
              <a:xfrm>
                <a:off x="3533" y="1270"/>
                <a:ext cx="802" cy="3"/>
              </a:xfrm>
              <a:prstGeom prst="rect">
                <a:avLst/>
              </a:prstGeom>
              <a:solidFill>
                <a:srgbClr val="20CC2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28" name="矩形 1150127"/>
              <p:cNvSpPr/>
              <p:nvPr/>
            </p:nvSpPr>
            <p:spPr>
              <a:xfrm>
                <a:off x="3533" y="1273"/>
                <a:ext cx="802" cy="4"/>
              </a:xfrm>
              <a:prstGeom prst="rect">
                <a:avLst/>
              </a:prstGeom>
              <a:solidFill>
                <a:srgbClr val="25CD2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29" name="矩形 1150128"/>
              <p:cNvSpPr/>
              <p:nvPr/>
            </p:nvSpPr>
            <p:spPr>
              <a:xfrm>
                <a:off x="3533" y="1277"/>
                <a:ext cx="802" cy="3"/>
              </a:xfrm>
              <a:prstGeom prst="rect">
                <a:avLst/>
              </a:prstGeom>
              <a:solidFill>
                <a:srgbClr val="2ACD2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30" name="矩形 1150129"/>
              <p:cNvSpPr/>
              <p:nvPr/>
            </p:nvSpPr>
            <p:spPr>
              <a:xfrm>
                <a:off x="3533" y="1280"/>
                <a:ext cx="802" cy="4"/>
              </a:xfrm>
              <a:prstGeom prst="rect">
                <a:avLst/>
              </a:prstGeom>
              <a:solidFill>
                <a:srgbClr val="2DCD2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31" name="矩形 1150130"/>
              <p:cNvSpPr/>
              <p:nvPr/>
            </p:nvSpPr>
            <p:spPr>
              <a:xfrm>
                <a:off x="3533" y="1284"/>
                <a:ext cx="802" cy="3"/>
              </a:xfrm>
              <a:prstGeom prst="rect">
                <a:avLst/>
              </a:prstGeom>
              <a:solidFill>
                <a:srgbClr val="31CE3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32" name="矩形 1150131"/>
              <p:cNvSpPr/>
              <p:nvPr/>
            </p:nvSpPr>
            <p:spPr>
              <a:xfrm>
                <a:off x="3533" y="1287"/>
                <a:ext cx="802" cy="4"/>
              </a:xfrm>
              <a:prstGeom prst="rect">
                <a:avLst/>
              </a:prstGeom>
              <a:solidFill>
                <a:srgbClr val="35CE3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33" name="矩形 1150132"/>
              <p:cNvSpPr/>
              <p:nvPr/>
            </p:nvSpPr>
            <p:spPr>
              <a:xfrm>
                <a:off x="3533" y="1291"/>
                <a:ext cx="802" cy="3"/>
              </a:xfrm>
              <a:prstGeom prst="rect">
                <a:avLst/>
              </a:prstGeom>
              <a:solidFill>
                <a:srgbClr val="38CE3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34" name="矩形 1150133"/>
              <p:cNvSpPr/>
              <p:nvPr/>
            </p:nvSpPr>
            <p:spPr>
              <a:xfrm>
                <a:off x="3533" y="1294"/>
                <a:ext cx="802" cy="4"/>
              </a:xfrm>
              <a:prstGeom prst="rect">
                <a:avLst/>
              </a:prstGeom>
              <a:solidFill>
                <a:srgbClr val="3CCF3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35" name="矩形 1150134"/>
              <p:cNvSpPr/>
              <p:nvPr/>
            </p:nvSpPr>
            <p:spPr>
              <a:xfrm>
                <a:off x="3533" y="1298"/>
                <a:ext cx="802" cy="3"/>
              </a:xfrm>
              <a:prstGeom prst="rect">
                <a:avLst/>
              </a:prstGeom>
              <a:solidFill>
                <a:srgbClr val="40CF4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36" name="矩形 1150135"/>
              <p:cNvSpPr/>
              <p:nvPr/>
            </p:nvSpPr>
            <p:spPr>
              <a:xfrm>
                <a:off x="3533" y="1301"/>
                <a:ext cx="802" cy="4"/>
              </a:xfrm>
              <a:prstGeom prst="rect">
                <a:avLst/>
              </a:prstGeom>
              <a:solidFill>
                <a:srgbClr val="44CF4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37" name="矩形 1150136"/>
              <p:cNvSpPr/>
              <p:nvPr/>
            </p:nvSpPr>
            <p:spPr>
              <a:xfrm>
                <a:off x="3533" y="1305"/>
                <a:ext cx="802" cy="3"/>
              </a:xfrm>
              <a:prstGeom prst="rect">
                <a:avLst/>
              </a:prstGeom>
              <a:solidFill>
                <a:srgbClr val="47D04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38" name="矩形 1150137"/>
              <p:cNvSpPr/>
              <p:nvPr/>
            </p:nvSpPr>
            <p:spPr>
              <a:xfrm>
                <a:off x="3533" y="1308"/>
                <a:ext cx="802" cy="4"/>
              </a:xfrm>
              <a:prstGeom prst="rect">
                <a:avLst/>
              </a:prstGeom>
              <a:solidFill>
                <a:srgbClr val="4BD04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39" name="矩形 1150138"/>
              <p:cNvSpPr/>
              <p:nvPr/>
            </p:nvSpPr>
            <p:spPr>
              <a:xfrm>
                <a:off x="3533" y="1312"/>
                <a:ext cx="802" cy="3"/>
              </a:xfrm>
              <a:prstGeom prst="rect">
                <a:avLst/>
              </a:prstGeom>
              <a:solidFill>
                <a:srgbClr val="4FD14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40" name="矩形 1150139"/>
              <p:cNvSpPr/>
              <p:nvPr/>
            </p:nvSpPr>
            <p:spPr>
              <a:xfrm>
                <a:off x="3533" y="1315"/>
                <a:ext cx="802" cy="4"/>
              </a:xfrm>
              <a:prstGeom prst="rect">
                <a:avLst/>
              </a:prstGeom>
              <a:solidFill>
                <a:srgbClr val="53D15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41" name="矩形 1150140"/>
              <p:cNvSpPr/>
              <p:nvPr/>
            </p:nvSpPr>
            <p:spPr>
              <a:xfrm>
                <a:off x="3533" y="1319"/>
                <a:ext cx="802" cy="3"/>
              </a:xfrm>
              <a:prstGeom prst="rect">
                <a:avLst/>
              </a:prstGeom>
              <a:solidFill>
                <a:srgbClr val="56D15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42" name="矩形 1150141"/>
              <p:cNvSpPr/>
              <p:nvPr/>
            </p:nvSpPr>
            <p:spPr>
              <a:xfrm>
                <a:off x="3533" y="1322"/>
                <a:ext cx="802" cy="4"/>
              </a:xfrm>
              <a:prstGeom prst="rect">
                <a:avLst/>
              </a:prstGeom>
              <a:solidFill>
                <a:srgbClr val="5AD25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43" name="矩形 1150142"/>
              <p:cNvSpPr/>
              <p:nvPr/>
            </p:nvSpPr>
            <p:spPr>
              <a:xfrm>
                <a:off x="3533" y="1326"/>
                <a:ext cx="802" cy="3"/>
              </a:xfrm>
              <a:prstGeom prst="rect">
                <a:avLst/>
              </a:prstGeom>
              <a:solidFill>
                <a:srgbClr val="5DD35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44" name="矩形 1150143"/>
              <p:cNvSpPr/>
              <p:nvPr/>
            </p:nvSpPr>
            <p:spPr>
              <a:xfrm>
                <a:off x="3533" y="1329"/>
                <a:ext cx="802" cy="4"/>
              </a:xfrm>
              <a:prstGeom prst="rect">
                <a:avLst/>
              </a:prstGeom>
              <a:solidFill>
                <a:srgbClr val="61D36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45" name="矩形 1150144"/>
              <p:cNvSpPr/>
              <p:nvPr/>
            </p:nvSpPr>
            <p:spPr>
              <a:xfrm>
                <a:off x="3533" y="1333"/>
                <a:ext cx="802" cy="3"/>
              </a:xfrm>
              <a:prstGeom prst="rect">
                <a:avLst/>
              </a:prstGeom>
              <a:solidFill>
                <a:srgbClr val="65D46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46" name="矩形 1150145"/>
              <p:cNvSpPr/>
              <p:nvPr/>
            </p:nvSpPr>
            <p:spPr>
              <a:xfrm>
                <a:off x="3533" y="1336"/>
                <a:ext cx="802" cy="4"/>
              </a:xfrm>
              <a:prstGeom prst="rect">
                <a:avLst/>
              </a:prstGeom>
              <a:solidFill>
                <a:srgbClr val="69D46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47" name="矩形 1150146"/>
              <p:cNvSpPr/>
              <p:nvPr/>
            </p:nvSpPr>
            <p:spPr>
              <a:xfrm>
                <a:off x="3533" y="1340"/>
                <a:ext cx="802" cy="3"/>
              </a:xfrm>
              <a:prstGeom prst="rect">
                <a:avLst/>
              </a:prstGeom>
              <a:solidFill>
                <a:srgbClr val="6DD56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48" name="矩形 1150147"/>
              <p:cNvSpPr/>
              <p:nvPr/>
            </p:nvSpPr>
            <p:spPr>
              <a:xfrm>
                <a:off x="3533" y="1343"/>
                <a:ext cx="802" cy="4"/>
              </a:xfrm>
              <a:prstGeom prst="rect">
                <a:avLst/>
              </a:prstGeom>
              <a:solidFill>
                <a:srgbClr val="71D57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49" name="矩形 1150148"/>
              <p:cNvSpPr/>
              <p:nvPr/>
            </p:nvSpPr>
            <p:spPr>
              <a:xfrm>
                <a:off x="3533" y="1347"/>
                <a:ext cx="802" cy="4"/>
              </a:xfrm>
              <a:prstGeom prst="rect">
                <a:avLst/>
              </a:prstGeom>
              <a:solidFill>
                <a:srgbClr val="75D67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50" name="矩形 1150149"/>
              <p:cNvSpPr/>
              <p:nvPr/>
            </p:nvSpPr>
            <p:spPr>
              <a:xfrm>
                <a:off x="3533" y="1351"/>
                <a:ext cx="802" cy="3"/>
              </a:xfrm>
              <a:prstGeom prst="rect">
                <a:avLst/>
              </a:prstGeom>
              <a:solidFill>
                <a:srgbClr val="78D7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51" name="矩形 1150150"/>
              <p:cNvSpPr/>
              <p:nvPr/>
            </p:nvSpPr>
            <p:spPr>
              <a:xfrm>
                <a:off x="3533" y="1354"/>
                <a:ext cx="802" cy="4"/>
              </a:xfrm>
              <a:prstGeom prst="rect">
                <a:avLst/>
              </a:prstGeom>
              <a:solidFill>
                <a:srgbClr val="7CD8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52" name="矩形 1150151"/>
              <p:cNvSpPr/>
              <p:nvPr/>
            </p:nvSpPr>
            <p:spPr>
              <a:xfrm>
                <a:off x="3533" y="1358"/>
                <a:ext cx="802" cy="3"/>
              </a:xfrm>
              <a:prstGeom prst="rect">
                <a:avLst/>
              </a:prstGeom>
              <a:solidFill>
                <a:srgbClr val="80D88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53" name="矩形 1150152"/>
              <p:cNvSpPr/>
              <p:nvPr/>
            </p:nvSpPr>
            <p:spPr>
              <a:xfrm>
                <a:off x="3533" y="1361"/>
                <a:ext cx="802" cy="4"/>
              </a:xfrm>
              <a:prstGeom prst="rect">
                <a:avLst/>
              </a:prstGeom>
              <a:solidFill>
                <a:srgbClr val="84D98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54" name="矩形 1150153"/>
              <p:cNvSpPr/>
              <p:nvPr/>
            </p:nvSpPr>
            <p:spPr>
              <a:xfrm>
                <a:off x="3533" y="1365"/>
                <a:ext cx="802" cy="3"/>
              </a:xfrm>
              <a:prstGeom prst="rect">
                <a:avLst/>
              </a:prstGeom>
              <a:solidFill>
                <a:srgbClr val="87DA8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55" name="矩形 1150154"/>
              <p:cNvSpPr/>
              <p:nvPr/>
            </p:nvSpPr>
            <p:spPr>
              <a:xfrm>
                <a:off x="3533" y="1368"/>
                <a:ext cx="802" cy="4"/>
              </a:xfrm>
              <a:prstGeom prst="rect">
                <a:avLst/>
              </a:prstGeom>
              <a:solidFill>
                <a:srgbClr val="8BDA8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56" name="矩形 1150155"/>
              <p:cNvSpPr/>
              <p:nvPr/>
            </p:nvSpPr>
            <p:spPr>
              <a:xfrm>
                <a:off x="3533" y="1372"/>
                <a:ext cx="802" cy="3"/>
              </a:xfrm>
              <a:prstGeom prst="rect">
                <a:avLst/>
              </a:prstGeom>
              <a:solidFill>
                <a:srgbClr val="8EDC8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57" name="矩形 1150156"/>
              <p:cNvSpPr/>
              <p:nvPr/>
            </p:nvSpPr>
            <p:spPr>
              <a:xfrm>
                <a:off x="3533" y="1375"/>
                <a:ext cx="802" cy="4"/>
              </a:xfrm>
              <a:prstGeom prst="rect">
                <a:avLst/>
              </a:prstGeom>
              <a:solidFill>
                <a:srgbClr val="92DD9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58" name="矩形 1150157"/>
              <p:cNvSpPr/>
              <p:nvPr/>
            </p:nvSpPr>
            <p:spPr>
              <a:xfrm>
                <a:off x="3533" y="1379"/>
                <a:ext cx="802" cy="3"/>
              </a:xfrm>
              <a:prstGeom prst="rect">
                <a:avLst/>
              </a:prstGeom>
              <a:solidFill>
                <a:srgbClr val="95DD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59" name="矩形 1150158"/>
              <p:cNvSpPr/>
              <p:nvPr/>
            </p:nvSpPr>
            <p:spPr>
              <a:xfrm>
                <a:off x="3533" y="1382"/>
                <a:ext cx="802" cy="4"/>
              </a:xfrm>
              <a:prstGeom prst="rect">
                <a:avLst/>
              </a:prstGeom>
              <a:solidFill>
                <a:srgbClr val="99DE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60" name="矩形 1150159"/>
              <p:cNvSpPr/>
              <p:nvPr/>
            </p:nvSpPr>
            <p:spPr>
              <a:xfrm>
                <a:off x="3533" y="1386"/>
                <a:ext cx="802" cy="3"/>
              </a:xfrm>
              <a:prstGeom prst="rect">
                <a:avLst/>
              </a:prstGeom>
              <a:solidFill>
                <a:srgbClr val="9DDF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61" name="矩形 1150160"/>
              <p:cNvSpPr/>
              <p:nvPr/>
            </p:nvSpPr>
            <p:spPr>
              <a:xfrm>
                <a:off x="3533" y="1389"/>
                <a:ext cx="802" cy="4"/>
              </a:xfrm>
              <a:prstGeom prst="rect">
                <a:avLst/>
              </a:prstGeom>
              <a:solidFill>
                <a:srgbClr val="A1E0A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62" name="矩形 1150161"/>
              <p:cNvSpPr/>
              <p:nvPr/>
            </p:nvSpPr>
            <p:spPr>
              <a:xfrm>
                <a:off x="3533" y="1393"/>
                <a:ext cx="802" cy="3"/>
              </a:xfrm>
              <a:prstGeom prst="rect">
                <a:avLst/>
              </a:prstGeom>
              <a:solidFill>
                <a:srgbClr val="A4E1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63" name="矩形 1150162"/>
              <p:cNvSpPr/>
              <p:nvPr/>
            </p:nvSpPr>
            <p:spPr>
              <a:xfrm>
                <a:off x="3533" y="1396"/>
                <a:ext cx="802" cy="4"/>
              </a:xfrm>
              <a:prstGeom prst="rect">
                <a:avLst/>
              </a:prstGeom>
              <a:solidFill>
                <a:srgbClr val="A8E2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64" name="矩形 1150163"/>
              <p:cNvSpPr/>
              <p:nvPr/>
            </p:nvSpPr>
            <p:spPr>
              <a:xfrm>
                <a:off x="3533" y="1400"/>
                <a:ext cx="802" cy="3"/>
              </a:xfrm>
              <a:prstGeom prst="rect">
                <a:avLst/>
              </a:prstGeom>
              <a:solidFill>
                <a:srgbClr val="ABE3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65" name="矩形 1150164"/>
              <p:cNvSpPr/>
              <p:nvPr/>
            </p:nvSpPr>
            <p:spPr>
              <a:xfrm>
                <a:off x="3533" y="1403"/>
                <a:ext cx="802" cy="4"/>
              </a:xfrm>
              <a:prstGeom prst="rect">
                <a:avLst/>
              </a:prstGeom>
              <a:solidFill>
                <a:srgbClr val="AEE4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66" name="矩形 1150165"/>
              <p:cNvSpPr/>
              <p:nvPr/>
            </p:nvSpPr>
            <p:spPr>
              <a:xfrm>
                <a:off x="3533" y="1407"/>
                <a:ext cx="802" cy="3"/>
              </a:xfrm>
              <a:prstGeom prst="rect">
                <a:avLst/>
              </a:prstGeom>
              <a:solidFill>
                <a:srgbClr val="B1E5B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67" name="矩形 1150166"/>
              <p:cNvSpPr/>
              <p:nvPr/>
            </p:nvSpPr>
            <p:spPr>
              <a:xfrm>
                <a:off x="3533" y="1410"/>
                <a:ext cx="802" cy="4"/>
              </a:xfrm>
              <a:prstGeom prst="rect">
                <a:avLst/>
              </a:prstGeom>
              <a:solidFill>
                <a:srgbClr val="B5E6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68" name="矩形 1150167"/>
              <p:cNvSpPr/>
              <p:nvPr/>
            </p:nvSpPr>
            <p:spPr>
              <a:xfrm>
                <a:off x="3533" y="1414"/>
                <a:ext cx="802" cy="3"/>
              </a:xfrm>
              <a:prstGeom prst="rect">
                <a:avLst/>
              </a:prstGeom>
              <a:solidFill>
                <a:srgbClr val="B8E7B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69" name="矩形 1150168"/>
              <p:cNvSpPr/>
              <p:nvPr/>
            </p:nvSpPr>
            <p:spPr>
              <a:xfrm>
                <a:off x="3533" y="1417"/>
                <a:ext cx="802" cy="4"/>
              </a:xfrm>
              <a:prstGeom prst="rect">
                <a:avLst/>
              </a:prstGeom>
              <a:solidFill>
                <a:srgbClr val="BBE7B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70" name="矩形 1150169"/>
              <p:cNvSpPr/>
              <p:nvPr/>
            </p:nvSpPr>
            <p:spPr>
              <a:xfrm>
                <a:off x="3533" y="1421"/>
                <a:ext cx="802" cy="3"/>
              </a:xfrm>
              <a:prstGeom prst="rect">
                <a:avLst/>
              </a:prstGeom>
              <a:solidFill>
                <a:srgbClr val="BEE8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71" name="矩形 1150170"/>
              <p:cNvSpPr/>
              <p:nvPr/>
            </p:nvSpPr>
            <p:spPr>
              <a:xfrm>
                <a:off x="3533" y="1424"/>
                <a:ext cx="802" cy="4"/>
              </a:xfrm>
              <a:prstGeom prst="rect">
                <a:avLst/>
              </a:prstGeom>
              <a:solidFill>
                <a:srgbClr val="C1E9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72" name="矩形 1150171"/>
              <p:cNvSpPr/>
              <p:nvPr/>
            </p:nvSpPr>
            <p:spPr>
              <a:xfrm>
                <a:off x="3533" y="1428"/>
                <a:ext cx="802" cy="3"/>
              </a:xfrm>
              <a:prstGeom prst="rect">
                <a:avLst/>
              </a:prstGeom>
              <a:solidFill>
                <a:srgbClr val="C4EAC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73" name="矩形 1150172"/>
              <p:cNvSpPr/>
              <p:nvPr/>
            </p:nvSpPr>
            <p:spPr>
              <a:xfrm>
                <a:off x="3533" y="1431"/>
                <a:ext cx="802" cy="4"/>
              </a:xfrm>
              <a:prstGeom prst="rect">
                <a:avLst/>
              </a:prstGeom>
              <a:solidFill>
                <a:srgbClr val="C7EB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74" name="矩形 1150173"/>
              <p:cNvSpPr/>
              <p:nvPr/>
            </p:nvSpPr>
            <p:spPr>
              <a:xfrm>
                <a:off x="3533" y="1435"/>
                <a:ext cx="802" cy="4"/>
              </a:xfrm>
              <a:prstGeom prst="rect">
                <a:avLst/>
              </a:prstGeom>
              <a:solidFill>
                <a:srgbClr val="CAEC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75" name="矩形 1150174"/>
              <p:cNvSpPr/>
              <p:nvPr/>
            </p:nvSpPr>
            <p:spPr>
              <a:xfrm>
                <a:off x="3533" y="1439"/>
                <a:ext cx="802" cy="3"/>
              </a:xfrm>
              <a:prstGeom prst="rect">
                <a:avLst/>
              </a:prstGeom>
              <a:solidFill>
                <a:srgbClr val="CDED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76" name="矩形 1150175"/>
              <p:cNvSpPr/>
              <p:nvPr/>
            </p:nvSpPr>
            <p:spPr>
              <a:xfrm>
                <a:off x="3533" y="1442"/>
                <a:ext cx="802" cy="4"/>
              </a:xfrm>
              <a:prstGeom prst="rect">
                <a:avLst/>
              </a:prstGeom>
              <a:solidFill>
                <a:srgbClr val="CFEE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77" name="矩形 1150176"/>
              <p:cNvSpPr/>
              <p:nvPr/>
            </p:nvSpPr>
            <p:spPr>
              <a:xfrm>
                <a:off x="3533" y="1446"/>
                <a:ext cx="802" cy="3"/>
              </a:xfrm>
              <a:prstGeom prst="rect">
                <a:avLst/>
              </a:prstGeom>
              <a:solidFill>
                <a:srgbClr val="D1EF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78" name="矩形 1150177"/>
              <p:cNvSpPr/>
              <p:nvPr/>
            </p:nvSpPr>
            <p:spPr>
              <a:xfrm>
                <a:off x="3533" y="1449"/>
                <a:ext cx="802" cy="4"/>
              </a:xfrm>
              <a:prstGeom prst="rect">
                <a:avLst/>
              </a:prstGeom>
              <a:solidFill>
                <a:srgbClr val="D4F0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79" name="矩形 1150178"/>
              <p:cNvSpPr/>
              <p:nvPr/>
            </p:nvSpPr>
            <p:spPr>
              <a:xfrm>
                <a:off x="3533" y="1453"/>
                <a:ext cx="802" cy="3"/>
              </a:xfrm>
              <a:prstGeom prst="rect">
                <a:avLst/>
              </a:prstGeom>
              <a:solidFill>
                <a:srgbClr val="D6F0D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80" name="矩形 1150179"/>
              <p:cNvSpPr/>
              <p:nvPr/>
            </p:nvSpPr>
            <p:spPr>
              <a:xfrm>
                <a:off x="3533" y="1456"/>
                <a:ext cx="802" cy="4"/>
              </a:xfrm>
              <a:prstGeom prst="rect">
                <a:avLst/>
              </a:prstGeom>
              <a:solidFill>
                <a:srgbClr val="D9F1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81" name="矩形 1150180"/>
              <p:cNvSpPr/>
              <p:nvPr/>
            </p:nvSpPr>
            <p:spPr>
              <a:xfrm>
                <a:off x="3533" y="1460"/>
                <a:ext cx="802" cy="3"/>
              </a:xfrm>
              <a:prstGeom prst="rect">
                <a:avLst/>
              </a:prstGeom>
              <a:solidFill>
                <a:srgbClr val="DBF2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82" name="矩形 1150181"/>
              <p:cNvSpPr/>
              <p:nvPr/>
            </p:nvSpPr>
            <p:spPr>
              <a:xfrm>
                <a:off x="3533" y="1463"/>
                <a:ext cx="802" cy="4"/>
              </a:xfrm>
              <a:prstGeom prst="rect">
                <a:avLst/>
              </a:prstGeom>
              <a:solidFill>
                <a:srgbClr val="DDF2D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83" name="矩形 1150182"/>
              <p:cNvSpPr/>
              <p:nvPr/>
            </p:nvSpPr>
            <p:spPr>
              <a:xfrm>
                <a:off x="3533" y="1467"/>
                <a:ext cx="802" cy="3"/>
              </a:xfrm>
              <a:prstGeom prst="rect">
                <a:avLst/>
              </a:prstGeom>
              <a:solidFill>
                <a:srgbClr val="DFF3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84" name="矩形 1150183"/>
              <p:cNvSpPr/>
              <p:nvPr/>
            </p:nvSpPr>
            <p:spPr>
              <a:xfrm>
                <a:off x="3533" y="1470"/>
                <a:ext cx="802" cy="4"/>
              </a:xfrm>
              <a:prstGeom prst="rect">
                <a:avLst/>
              </a:prstGeom>
              <a:solidFill>
                <a:srgbClr val="E1F4E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85" name="矩形 1150184"/>
              <p:cNvSpPr/>
              <p:nvPr/>
            </p:nvSpPr>
            <p:spPr>
              <a:xfrm>
                <a:off x="3533" y="1474"/>
                <a:ext cx="802" cy="3"/>
              </a:xfrm>
              <a:prstGeom prst="rect">
                <a:avLst/>
              </a:prstGeom>
              <a:solidFill>
                <a:srgbClr val="E3F4E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86" name="矩形 1150185"/>
              <p:cNvSpPr/>
              <p:nvPr/>
            </p:nvSpPr>
            <p:spPr>
              <a:xfrm>
                <a:off x="3533" y="1477"/>
                <a:ext cx="802" cy="4"/>
              </a:xfrm>
              <a:prstGeom prst="rect">
                <a:avLst/>
              </a:prstGeom>
              <a:solidFill>
                <a:srgbClr val="E5F5E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87" name="矩形 1150186"/>
              <p:cNvSpPr/>
              <p:nvPr/>
            </p:nvSpPr>
            <p:spPr>
              <a:xfrm>
                <a:off x="3533" y="1481"/>
                <a:ext cx="802" cy="3"/>
              </a:xfrm>
              <a:prstGeom prst="rect">
                <a:avLst/>
              </a:prstGeom>
              <a:solidFill>
                <a:srgbClr val="E7F6E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88" name="矩形 1150187"/>
              <p:cNvSpPr/>
              <p:nvPr/>
            </p:nvSpPr>
            <p:spPr>
              <a:xfrm>
                <a:off x="3533" y="1484"/>
                <a:ext cx="802" cy="4"/>
              </a:xfrm>
              <a:prstGeom prst="rect">
                <a:avLst/>
              </a:prstGeom>
              <a:solidFill>
                <a:srgbClr val="E9F7E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89" name="矩形 1150188"/>
              <p:cNvSpPr/>
              <p:nvPr/>
            </p:nvSpPr>
            <p:spPr>
              <a:xfrm>
                <a:off x="3533" y="1488"/>
                <a:ext cx="802" cy="7"/>
              </a:xfrm>
              <a:prstGeom prst="rect">
                <a:avLst/>
              </a:prstGeom>
              <a:solidFill>
                <a:srgbClr val="EBF7E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90" name="矩形 1150189"/>
              <p:cNvSpPr/>
              <p:nvPr/>
            </p:nvSpPr>
            <p:spPr>
              <a:xfrm>
                <a:off x="3533" y="1495"/>
                <a:ext cx="802" cy="3"/>
              </a:xfrm>
              <a:prstGeom prst="rect">
                <a:avLst/>
              </a:prstGeom>
              <a:solidFill>
                <a:srgbClr val="EDF8E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91" name="矩形 1150190"/>
              <p:cNvSpPr/>
              <p:nvPr/>
            </p:nvSpPr>
            <p:spPr>
              <a:xfrm>
                <a:off x="3533" y="1498"/>
                <a:ext cx="802" cy="7"/>
              </a:xfrm>
              <a:prstGeom prst="rect">
                <a:avLst/>
              </a:prstGeom>
              <a:solidFill>
                <a:srgbClr val="EFF8E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92" name="矩形 1150191"/>
              <p:cNvSpPr/>
              <p:nvPr/>
            </p:nvSpPr>
            <p:spPr>
              <a:xfrm>
                <a:off x="3533" y="1505"/>
                <a:ext cx="802" cy="7"/>
              </a:xfrm>
              <a:prstGeom prst="rect">
                <a:avLst/>
              </a:prstGeom>
              <a:solidFill>
                <a:srgbClr val="F2FAF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93" name="矩形 1150192"/>
              <p:cNvSpPr/>
              <p:nvPr/>
            </p:nvSpPr>
            <p:spPr>
              <a:xfrm>
                <a:off x="3533" y="1512"/>
                <a:ext cx="802" cy="7"/>
              </a:xfrm>
              <a:prstGeom prst="rect">
                <a:avLst/>
              </a:prstGeom>
              <a:solidFill>
                <a:srgbClr val="F4FBF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94" name="矩形 1150193"/>
              <p:cNvSpPr/>
              <p:nvPr/>
            </p:nvSpPr>
            <p:spPr>
              <a:xfrm>
                <a:off x="3533" y="1519"/>
                <a:ext cx="802" cy="11"/>
              </a:xfrm>
              <a:prstGeom prst="rect">
                <a:avLst/>
              </a:prstGeom>
              <a:solidFill>
                <a:srgbClr val="F6FBF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95" name="矩形 1150194"/>
              <p:cNvSpPr/>
              <p:nvPr/>
            </p:nvSpPr>
            <p:spPr>
              <a:xfrm>
                <a:off x="3533" y="1530"/>
                <a:ext cx="802" cy="7"/>
              </a:xfrm>
              <a:prstGeom prst="rect">
                <a:avLst/>
              </a:prstGeom>
              <a:solidFill>
                <a:srgbClr val="F8FCF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96" name="矩形 1150195"/>
              <p:cNvSpPr/>
              <p:nvPr/>
            </p:nvSpPr>
            <p:spPr>
              <a:xfrm>
                <a:off x="3533" y="1537"/>
                <a:ext cx="802" cy="14"/>
              </a:xfrm>
              <a:prstGeom prst="rect">
                <a:avLst/>
              </a:prstGeom>
              <a:solidFill>
                <a:srgbClr val="FAFDF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97" name="矩形 1150196"/>
              <p:cNvSpPr/>
              <p:nvPr/>
            </p:nvSpPr>
            <p:spPr>
              <a:xfrm>
                <a:off x="3533" y="1551"/>
                <a:ext cx="802" cy="11"/>
              </a:xfrm>
              <a:prstGeom prst="rect">
                <a:avLst/>
              </a:prstGeom>
              <a:solidFill>
                <a:srgbClr val="FCFEF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98" name="矩形 1150197"/>
              <p:cNvSpPr/>
              <p:nvPr/>
            </p:nvSpPr>
            <p:spPr>
              <a:xfrm>
                <a:off x="3533" y="1562"/>
                <a:ext cx="802" cy="38"/>
              </a:xfrm>
              <a:prstGeom prst="rect">
                <a:avLst/>
              </a:prstGeom>
              <a:solidFill>
                <a:srgbClr val="FEFFF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199" name="矩形 1150198"/>
              <p:cNvSpPr/>
              <p:nvPr/>
            </p:nvSpPr>
            <p:spPr>
              <a:xfrm>
                <a:off x="3533" y="1600"/>
                <a:ext cx="802" cy="15"/>
              </a:xfrm>
              <a:prstGeom prst="rect">
                <a:avLst/>
              </a:prstGeom>
              <a:solidFill>
                <a:srgbClr val="FCFEF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00" name="矩形 1150199"/>
              <p:cNvSpPr/>
              <p:nvPr/>
            </p:nvSpPr>
            <p:spPr>
              <a:xfrm>
                <a:off x="3533" y="1615"/>
                <a:ext cx="802" cy="7"/>
              </a:xfrm>
              <a:prstGeom prst="rect">
                <a:avLst/>
              </a:prstGeom>
              <a:solidFill>
                <a:srgbClr val="FAFDF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01" name="矩形 1150200"/>
              <p:cNvSpPr/>
              <p:nvPr/>
            </p:nvSpPr>
            <p:spPr>
              <a:xfrm>
                <a:off x="3533" y="1622"/>
                <a:ext cx="802" cy="7"/>
              </a:xfrm>
              <a:prstGeom prst="rect">
                <a:avLst/>
              </a:prstGeom>
              <a:solidFill>
                <a:srgbClr val="F8FCF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02" name="矩形 1150201"/>
              <p:cNvSpPr/>
              <p:nvPr/>
            </p:nvSpPr>
            <p:spPr>
              <a:xfrm>
                <a:off x="3533" y="1629"/>
                <a:ext cx="802" cy="10"/>
              </a:xfrm>
              <a:prstGeom prst="rect">
                <a:avLst/>
              </a:prstGeom>
              <a:solidFill>
                <a:srgbClr val="F6FCF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03" name="矩形 1150202"/>
              <p:cNvSpPr/>
              <p:nvPr/>
            </p:nvSpPr>
            <p:spPr>
              <a:xfrm>
                <a:off x="3533" y="1639"/>
                <a:ext cx="802" cy="7"/>
              </a:xfrm>
              <a:prstGeom prst="rect">
                <a:avLst/>
              </a:prstGeom>
              <a:solidFill>
                <a:srgbClr val="F4FBF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04" name="矩形 1150203"/>
              <p:cNvSpPr/>
              <p:nvPr/>
            </p:nvSpPr>
            <p:spPr>
              <a:xfrm>
                <a:off x="3533" y="1646"/>
                <a:ext cx="802" cy="7"/>
              </a:xfrm>
              <a:prstGeom prst="rect">
                <a:avLst/>
              </a:prstGeom>
              <a:solidFill>
                <a:srgbClr val="F2FAF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05" name="矩形 1150204"/>
              <p:cNvSpPr/>
              <p:nvPr/>
            </p:nvSpPr>
            <p:spPr>
              <a:xfrm>
                <a:off x="3533" y="1653"/>
                <a:ext cx="802" cy="7"/>
              </a:xfrm>
              <a:prstGeom prst="rect">
                <a:avLst/>
              </a:prstGeom>
              <a:solidFill>
                <a:srgbClr val="EFF9E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06" name="矩形 1150205"/>
              <p:cNvSpPr/>
              <p:nvPr/>
            </p:nvSpPr>
            <p:spPr>
              <a:xfrm>
                <a:off x="3533" y="1660"/>
                <a:ext cx="802" cy="7"/>
              </a:xfrm>
              <a:prstGeom prst="rect">
                <a:avLst/>
              </a:prstGeom>
              <a:solidFill>
                <a:srgbClr val="ECF8E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07" name="矩形 1150206"/>
              <p:cNvSpPr/>
              <p:nvPr/>
            </p:nvSpPr>
            <p:spPr>
              <a:xfrm>
                <a:off x="3533" y="1667"/>
                <a:ext cx="802" cy="7"/>
              </a:xfrm>
              <a:prstGeom prst="rect">
                <a:avLst/>
              </a:prstGeom>
              <a:solidFill>
                <a:srgbClr val="E9F7E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08" name="矩形 1150207"/>
              <p:cNvSpPr/>
              <p:nvPr/>
            </p:nvSpPr>
            <p:spPr>
              <a:xfrm>
                <a:off x="3533" y="1674"/>
                <a:ext cx="802" cy="4"/>
              </a:xfrm>
              <a:prstGeom prst="rect">
                <a:avLst/>
              </a:prstGeom>
              <a:solidFill>
                <a:srgbClr val="E6F5E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09" name="矩形 1150208"/>
              <p:cNvSpPr/>
              <p:nvPr/>
            </p:nvSpPr>
            <p:spPr>
              <a:xfrm>
                <a:off x="3533" y="1678"/>
                <a:ext cx="802" cy="3"/>
              </a:xfrm>
              <a:prstGeom prst="rect">
                <a:avLst/>
              </a:prstGeom>
              <a:solidFill>
                <a:srgbClr val="E4F5E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10" name="矩形 1150209"/>
              <p:cNvSpPr/>
              <p:nvPr/>
            </p:nvSpPr>
            <p:spPr>
              <a:xfrm>
                <a:off x="3533" y="1681"/>
                <a:ext cx="802" cy="4"/>
              </a:xfrm>
              <a:prstGeom prst="rect">
                <a:avLst/>
              </a:prstGeom>
              <a:solidFill>
                <a:srgbClr val="E2F4E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11" name="矩形 1150210"/>
              <p:cNvSpPr/>
              <p:nvPr/>
            </p:nvSpPr>
            <p:spPr>
              <a:xfrm>
                <a:off x="3533" y="1685"/>
                <a:ext cx="802" cy="3"/>
              </a:xfrm>
              <a:prstGeom prst="rect">
                <a:avLst/>
              </a:prstGeom>
              <a:solidFill>
                <a:srgbClr val="E0F3E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12" name="矩形 1150211"/>
              <p:cNvSpPr/>
              <p:nvPr/>
            </p:nvSpPr>
            <p:spPr>
              <a:xfrm>
                <a:off x="3533" y="1688"/>
                <a:ext cx="802" cy="4"/>
              </a:xfrm>
              <a:prstGeom prst="rect">
                <a:avLst/>
              </a:prstGeom>
              <a:solidFill>
                <a:srgbClr val="DDF2D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13" name="矩形 1150212"/>
              <p:cNvSpPr/>
              <p:nvPr/>
            </p:nvSpPr>
            <p:spPr>
              <a:xfrm>
                <a:off x="3533" y="1692"/>
                <a:ext cx="802" cy="4"/>
              </a:xfrm>
              <a:prstGeom prst="rect">
                <a:avLst/>
              </a:prstGeom>
              <a:solidFill>
                <a:srgbClr val="DBF2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14" name="矩形 1150213"/>
              <p:cNvSpPr/>
              <p:nvPr/>
            </p:nvSpPr>
            <p:spPr>
              <a:xfrm>
                <a:off x="3533" y="1696"/>
                <a:ext cx="802" cy="3"/>
              </a:xfrm>
              <a:prstGeom prst="rect">
                <a:avLst/>
              </a:prstGeom>
              <a:solidFill>
                <a:srgbClr val="D9F1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15" name="矩形 1150214"/>
              <p:cNvSpPr/>
              <p:nvPr/>
            </p:nvSpPr>
            <p:spPr>
              <a:xfrm>
                <a:off x="3533" y="1699"/>
                <a:ext cx="802" cy="4"/>
              </a:xfrm>
              <a:prstGeom prst="rect">
                <a:avLst/>
              </a:prstGeom>
              <a:solidFill>
                <a:srgbClr val="D7F0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16" name="矩形 1150215"/>
              <p:cNvSpPr/>
              <p:nvPr/>
            </p:nvSpPr>
            <p:spPr>
              <a:xfrm>
                <a:off x="3533" y="1703"/>
                <a:ext cx="802" cy="3"/>
              </a:xfrm>
              <a:prstGeom prst="rect">
                <a:avLst/>
              </a:prstGeom>
              <a:solidFill>
                <a:srgbClr val="D4F0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17" name="矩形 1150216"/>
              <p:cNvSpPr/>
              <p:nvPr/>
            </p:nvSpPr>
            <p:spPr>
              <a:xfrm>
                <a:off x="3533" y="1706"/>
                <a:ext cx="802" cy="4"/>
              </a:xfrm>
              <a:prstGeom prst="rect">
                <a:avLst/>
              </a:prstGeom>
              <a:solidFill>
                <a:srgbClr val="D2EF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18" name="矩形 1150217"/>
              <p:cNvSpPr/>
              <p:nvPr/>
            </p:nvSpPr>
            <p:spPr>
              <a:xfrm>
                <a:off x="3533" y="1710"/>
                <a:ext cx="802" cy="3"/>
              </a:xfrm>
              <a:prstGeom prst="rect">
                <a:avLst/>
              </a:prstGeom>
              <a:solidFill>
                <a:srgbClr val="CFEE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19" name="矩形 1150218"/>
              <p:cNvSpPr/>
              <p:nvPr/>
            </p:nvSpPr>
            <p:spPr>
              <a:xfrm>
                <a:off x="3533" y="1713"/>
                <a:ext cx="802" cy="4"/>
              </a:xfrm>
              <a:prstGeom prst="rect">
                <a:avLst/>
              </a:prstGeom>
              <a:solidFill>
                <a:srgbClr val="CDED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20" name="矩形 1150219"/>
              <p:cNvSpPr/>
              <p:nvPr/>
            </p:nvSpPr>
            <p:spPr>
              <a:xfrm>
                <a:off x="3533" y="1717"/>
                <a:ext cx="802" cy="3"/>
              </a:xfrm>
              <a:prstGeom prst="rect">
                <a:avLst/>
              </a:prstGeom>
              <a:solidFill>
                <a:srgbClr val="CAEC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21" name="矩形 1150220"/>
              <p:cNvSpPr/>
              <p:nvPr/>
            </p:nvSpPr>
            <p:spPr>
              <a:xfrm>
                <a:off x="3533" y="1720"/>
                <a:ext cx="802" cy="4"/>
              </a:xfrm>
              <a:prstGeom prst="rect">
                <a:avLst/>
              </a:prstGeom>
              <a:solidFill>
                <a:srgbClr val="C8EB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22" name="矩形 1150221"/>
              <p:cNvSpPr/>
              <p:nvPr/>
            </p:nvSpPr>
            <p:spPr>
              <a:xfrm>
                <a:off x="3533" y="1724"/>
                <a:ext cx="802" cy="3"/>
              </a:xfrm>
              <a:prstGeom prst="rect">
                <a:avLst/>
              </a:prstGeom>
              <a:solidFill>
                <a:srgbClr val="C5EA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23" name="矩形 1150222"/>
              <p:cNvSpPr/>
              <p:nvPr/>
            </p:nvSpPr>
            <p:spPr>
              <a:xfrm>
                <a:off x="3533" y="1727"/>
                <a:ext cx="802" cy="4"/>
              </a:xfrm>
              <a:prstGeom prst="rect">
                <a:avLst/>
              </a:prstGeom>
              <a:solidFill>
                <a:srgbClr val="C2EA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24" name="矩形 1150223"/>
              <p:cNvSpPr/>
              <p:nvPr/>
            </p:nvSpPr>
            <p:spPr>
              <a:xfrm>
                <a:off x="3533" y="1731"/>
                <a:ext cx="802" cy="3"/>
              </a:xfrm>
              <a:prstGeom prst="rect">
                <a:avLst/>
              </a:prstGeom>
              <a:solidFill>
                <a:srgbClr val="BFE9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25" name="矩形 1150224"/>
              <p:cNvSpPr/>
              <p:nvPr/>
            </p:nvSpPr>
            <p:spPr>
              <a:xfrm>
                <a:off x="3533" y="1734"/>
                <a:ext cx="802" cy="4"/>
              </a:xfrm>
              <a:prstGeom prst="rect">
                <a:avLst/>
              </a:prstGeom>
              <a:solidFill>
                <a:srgbClr val="BBE7B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26" name="矩形 1150225"/>
              <p:cNvSpPr/>
              <p:nvPr/>
            </p:nvSpPr>
            <p:spPr>
              <a:xfrm>
                <a:off x="3533" y="1738"/>
                <a:ext cx="802" cy="3"/>
              </a:xfrm>
              <a:prstGeom prst="rect">
                <a:avLst/>
              </a:prstGeom>
              <a:solidFill>
                <a:srgbClr val="B8E7B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27" name="矩形 1150226"/>
              <p:cNvSpPr/>
              <p:nvPr/>
            </p:nvSpPr>
            <p:spPr>
              <a:xfrm>
                <a:off x="3533" y="1741"/>
                <a:ext cx="802" cy="4"/>
              </a:xfrm>
              <a:prstGeom prst="rect">
                <a:avLst/>
              </a:prstGeom>
              <a:solidFill>
                <a:srgbClr val="B5E6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28" name="矩形 1150227"/>
              <p:cNvSpPr/>
              <p:nvPr/>
            </p:nvSpPr>
            <p:spPr>
              <a:xfrm>
                <a:off x="3533" y="1745"/>
                <a:ext cx="802" cy="3"/>
              </a:xfrm>
              <a:prstGeom prst="rect">
                <a:avLst/>
              </a:prstGeom>
              <a:solidFill>
                <a:srgbClr val="B2E5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29" name="矩形 1150228"/>
              <p:cNvSpPr/>
              <p:nvPr/>
            </p:nvSpPr>
            <p:spPr>
              <a:xfrm>
                <a:off x="3533" y="1748"/>
                <a:ext cx="802" cy="4"/>
              </a:xfrm>
              <a:prstGeom prst="rect">
                <a:avLst/>
              </a:prstGeom>
              <a:solidFill>
                <a:srgbClr val="AFE4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30" name="矩形 1150229"/>
              <p:cNvSpPr/>
              <p:nvPr/>
            </p:nvSpPr>
            <p:spPr>
              <a:xfrm>
                <a:off x="3533" y="1752"/>
                <a:ext cx="802" cy="3"/>
              </a:xfrm>
              <a:prstGeom prst="rect">
                <a:avLst/>
              </a:prstGeom>
              <a:solidFill>
                <a:srgbClr val="ACE3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31" name="矩形 1150230"/>
              <p:cNvSpPr/>
              <p:nvPr/>
            </p:nvSpPr>
            <p:spPr>
              <a:xfrm>
                <a:off x="3533" y="1755"/>
                <a:ext cx="802" cy="4"/>
              </a:xfrm>
              <a:prstGeom prst="rect">
                <a:avLst/>
              </a:prstGeom>
              <a:solidFill>
                <a:srgbClr val="A8E2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32" name="矩形 1150231"/>
              <p:cNvSpPr/>
              <p:nvPr/>
            </p:nvSpPr>
            <p:spPr>
              <a:xfrm>
                <a:off x="3533" y="1759"/>
                <a:ext cx="802" cy="3"/>
              </a:xfrm>
              <a:prstGeom prst="rect">
                <a:avLst/>
              </a:prstGeom>
              <a:solidFill>
                <a:srgbClr val="A5E1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33" name="矩形 1150232"/>
              <p:cNvSpPr/>
              <p:nvPr/>
            </p:nvSpPr>
            <p:spPr>
              <a:xfrm>
                <a:off x="3533" y="1762"/>
                <a:ext cx="802" cy="4"/>
              </a:xfrm>
              <a:prstGeom prst="rect">
                <a:avLst/>
              </a:prstGeom>
              <a:solidFill>
                <a:srgbClr val="A1E0A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34" name="矩形 1150233"/>
              <p:cNvSpPr/>
              <p:nvPr/>
            </p:nvSpPr>
            <p:spPr>
              <a:xfrm>
                <a:off x="3533" y="1766"/>
                <a:ext cx="802" cy="3"/>
              </a:xfrm>
              <a:prstGeom prst="rect">
                <a:avLst/>
              </a:prstGeom>
              <a:solidFill>
                <a:srgbClr val="9EDF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35" name="矩形 1150234"/>
              <p:cNvSpPr/>
              <p:nvPr/>
            </p:nvSpPr>
            <p:spPr>
              <a:xfrm>
                <a:off x="3533" y="1769"/>
                <a:ext cx="802" cy="4"/>
              </a:xfrm>
              <a:prstGeom prst="rect">
                <a:avLst/>
              </a:prstGeom>
              <a:solidFill>
                <a:srgbClr val="9ADE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36" name="矩形 1150235"/>
              <p:cNvSpPr/>
              <p:nvPr/>
            </p:nvSpPr>
            <p:spPr>
              <a:xfrm>
                <a:off x="3533" y="1773"/>
                <a:ext cx="802" cy="4"/>
              </a:xfrm>
              <a:prstGeom prst="rect">
                <a:avLst/>
              </a:prstGeom>
              <a:solidFill>
                <a:srgbClr val="96DE9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37" name="矩形 1150236"/>
              <p:cNvSpPr/>
              <p:nvPr/>
            </p:nvSpPr>
            <p:spPr>
              <a:xfrm>
                <a:off x="3533" y="1777"/>
                <a:ext cx="802" cy="3"/>
              </a:xfrm>
              <a:prstGeom prst="rect">
                <a:avLst/>
              </a:prstGeom>
              <a:solidFill>
                <a:srgbClr val="92DD9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38" name="矩形 1150237"/>
              <p:cNvSpPr/>
              <p:nvPr/>
            </p:nvSpPr>
            <p:spPr>
              <a:xfrm>
                <a:off x="3533" y="1780"/>
                <a:ext cx="802" cy="4"/>
              </a:xfrm>
              <a:prstGeom prst="rect">
                <a:avLst/>
              </a:prstGeom>
              <a:solidFill>
                <a:srgbClr val="8FDC8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39" name="矩形 1150238"/>
              <p:cNvSpPr/>
              <p:nvPr/>
            </p:nvSpPr>
            <p:spPr>
              <a:xfrm>
                <a:off x="3533" y="1784"/>
                <a:ext cx="802" cy="3"/>
              </a:xfrm>
              <a:prstGeom prst="rect">
                <a:avLst/>
              </a:prstGeom>
              <a:solidFill>
                <a:srgbClr val="8BDB8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40" name="矩形 1150239"/>
              <p:cNvSpPr/>
              <p:nvPr/>
            </p:nvSpPr>
            <p:spPr>
              <a:xfrm>
                <a:off x="3533" y="1787"/>
                <a:ext cx="802" cy="4"/>
              </a:xfrm>
              <a:prstGeom prst="rect">
                <a:avLst/>
              </a:prstGeom>
              <a:solidFill>
                <a:srgbClr val="88DA8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41" name="矩形 1150240"/>
              <p:cNvSpPr/>
              <p:nvPr/>
            </p:nvSpPr>
            <p:spPr>
              <a:xfrm>
                <a:off x="3533" y="1791"/>
                <a:ext cx="802" cy="3"/>
              </a:xfrm>
              <a:prstGeom prst="rect">
                <a:avLst/>
              </a:prstGeom>
              <a:solidFill>
                <a:srgbClr val="84D98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42" name="矩形 1150241"/>
              <p:cNvSpPr/>
              <p:nvPr/>
            </p:nvSpPr>
            <p:spPr>
              <a:xfrm>
                <a:off x="3533" y="1794"/>
                <a:ext cx="802" cy="4"/>
              </a:xfrm>
              <a:prstGeom prst="rect">
                <a:avLst/>
              </a:prstGeom>
              <a:solidFill>
                <a:srgbClr val="81D88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43" name="矩形 1150242"/>
              <p:cNvSpPr/>
              <p:nvPr/>
            </p:nvSpPr>
            <p:spPr>
              <a:xfrm>
                <a:off x="3533" y="1798"/>
                <a:ext cx="802" cy="3"/>
              </a:xfrm>
              <a:prstGeom prst="rect">
                <a:avLst/>
              </a:prstGeom>
              <a:solidFill>
                <a:srgbClr val="7DD87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44" name="矩形 1150243"/>
              <p:cNvSpPr/>
              <p:nvPr/>
            </p:nvSpPr>
            <p:spPr>
              <a:xfrm>
                <a:off x="3533" y="1801"/>
                <a:ext cx="802" cy="4"/>
              </a:xfrm>
              <a:prstGeom prst="rect">
                <a:avLst/>
              </a:prstGeom>
              <a:solidFill>
                <a:srgbClr val="79D77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45" name="矩形 1150244"/>
              <p:cNvSpPr/>
              <p:nvPr/>
            </p:nvSpPr>
            <p:spPr>
              <a:xfrm>
                <a:off x="3533" y="1805"/>
                <a:ext cx="802" cy="3"/>
              </a:xfrm>
              <a:prstGeom prst="rect">
                <a:avLst/>
              </a:prstGeom>
              <a:solidFill>
                <a:srgbClr val="75D67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46" name="矩形 1150245"/>
              <p:cNvSpPr/>
              <p:nvPr/>
            </p:nvSpPr>
            <p:spPr>
              <a:xfrm>
                <a:off x="3533" y="1808"/>
                <a:ext cx="802" cy="4"/>
              </a:xfrm>
              <a:prstGeom prst="rect">
                <a:avLst/>
              </a:prstGeom>
              <a:solidFill>
                <a:srgbClr val="71D67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47" name="矩形 1150246"/>
              <p:cNvSpPr/>
              <p:nvPr/>
            </p:nvSpPr>
            <p:spPr>
              <a:xfrm>
                <a:off x="3533" y="1812"/>
                <a:ext cx="802" cy="3"/>
              </a:xfrm>
              <a:prstGeom prst="rect">
                <a:avLst/>
              </a:prstGeom>
              <a:solidFill>
                <a:srgbClr val="6DD56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48" name="矩形 1150247"/>
              <p:cNvSpPr/>
              <p:nvPr/>
            </p:nvSpPr>
            <p:spPr>
              <a:xfrm>
                <a:off x="3533" y="1815"/>
                <a:ext cx="802" cy="4"/>
              </a:xfrm>
              <a:prstGeom prst="rect">
                <a:avLst/>
              </a:prstGeom>
              <a:solidFill>
                <a:srgbClr val="6AD46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49" name="矩形 1150248"/>
              <p:cNvSpPr/>
              <p:nvPr/>
            </p:nvSpPr>
            <p:spPr>
              <a:xfrm>
                <a:off x="3533" y="1819"/>
                <a:ext cx="802" cy="3"/>
              </a:xfrm>
              <a:prstGeom prst="rect">
                <a:avLst/>
              </a:prstGeom>
              <a:solidFill>
                <a:srgbClr val="66D46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50" name="矩形 1150249"/>
              <p:cNvSpPr/>
              <p:nvPr/>
            </p:nvSpPr>
            <p:spPr>
              <a:xfrm>
                <a:off x="3533" y="1822"/>
                <a:ext cx="802" cy="4"/>
              </a:xfrm>
              <a:prstGeom prst="rect">
                <a:avLst/>
              </a:prstGeom>
              <a:solidFill>
                <a:srgbClr val="62D36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51" name="矩形 1150250"/>
              <p:cNvSpPr/>
              <p:nvPr/>
            </p:nvSpPr>
            <p:spPr>
              <a:xfrm>
                <a:off x="3533" y="1826"/>
                <a:ext cx="802" cy="3"/>
              </a:xfrm>
              <a:prstGeom prst="rect">
                <a:avLst/>
              </a:prstGeom>
              <a:solidFill>
                <a:srgbClr val="5ED35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52" name="矩形 1150251"/>
              <p:cNvSpPr/>
              <p:nvPr/>
            </p:nvSpPr>
            <p:spPr>
              <a:xfrm>
                <a:off x="3533" y="1829"/>
                <a:ext cx="802" cy="4"/>
              </a:xfrm>
              <a:prstGeom prst="rect">
                <a:avLst/>
              </a:prstGeom>
              <a:solidFill>
                <a:srgbClr val="5AD25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53" name="矩形 1150252"/>
              <p:cNvSpPr/>
              <p:nvPr/>
            </p:nvSpPr>
            <p:spPr>
              <a:xfrm>
                <a:off x="3533" y="1833"/>
                <a:ext cx="802" cy="3"/>
              </a:xfrm>
              <a:prstGeom prst="rect">
                <a:avLst/>
              </a:prstGeom>
              <a:solidFill>
                <a:srgbClr val="57D25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54" name="矩形 1150253"/>
              <p:cNvSpPr/>
              <p:nvPr/>
            </p:nvSpPr>
            <p:spPr>
              <a:xfrm>
                <a:off x="3533" y="1836"/>
                <a:ext cx="802" cy="4"/>
              </a:xfrm>
              <a:prstGeom prst="rect">
                <a:avLst/>
              </a:prstGeom>
              <a:solidFill>
                <a:srgbClr val="53D15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55" name="矩形 1150254"/>
              <p:cNvSpPr/>
              <p:nvPr/>
            </p:nvSpPr>
            <p:spPr>
              <a:xfrm>
                <a:off x="3533" y="1840"/>
                <a:ext cx="802" cy="3"/>
              </a:xfrm>
              <a:prstGeom prst="rect">
                <a:avLst/>
              </a:prstGeom>
              <a:solidFill>
                <a:srgbClr val="4FD14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56" name="矩形 1150255"/>
              <p:cNvSpPr/>
              <p:nvPr/>
            </p:nvSpPr>
            <p:spPr>
              <a:xfrm>
                <a:off x="3533" y="1843"/>
                <a:ext cx="802" cy="4"/>
              </a:xfrm>
              <a:prstGeom prst="rect">
                <a:avLst/>
              </a:prstGeom>
              <a:solidFill>
                <a:srgbClr val="4CD04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57" name="矩形 1150256"/>
              <p:cNvSpPr/>
              <p:nvPr/>
            </p:nvSpPr>
            <p:spPr>
              <a:xfrm>
                <a:off x="3533" y="1847"/>
                <a:ext cx="802" cy="3"/>
              </a:xfrm>
              <a:prstGeom prst="rect">
                <a:avLst/>
              </a:prstGeom>
              <a:solidFill>
                <a:srgbClr val="48D04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58" name="矩形 1150257"/>
              <p:cNvSpPr/>
              <p:nvPr/>
            </p:nvSpPr>
            <p:spPr>
              <a:xfrm>
                <a:off x="3533" y="1850"/>
                <a:ext cx="802" cy="4"/>
              </a:xfrm>
              <a:prstGeom prst="rect">
                <a:avLst/>
              </a:prstGeom>
              <a:solidFill>
                <a:srgbClr val="44D04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59" name="矩形 1150258"/>
              <p:cNvSpPr/>
              <p:nvPr/>
            </p:nvSpPr>
            <p:spPr>
              <a:xfrm>
                <a:off x="3533" y="1854"/>
                <a:ext cx="802" cy="3"/>
              </a:xfrm>
              <a:prstGeom prst="rect">
                <a:avLst/>
              </a:prstGeom>
              <a:solidFill>
                <a:srgbClr val="41CF4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60" name="矩形 1150259"/>
              <p:cNvSpPr/>
              <p:nvPr/>
            </p:nvSpPr>
            <p:spPr>
              <a:xfrm>
                <a:off x="3533" y="1857"/>
                <a:ext cx="802" cy="4"/>
              </a:xfrm>
              <a:prstGeom prst="rect">
                <a:avLst/>
              </a:prstGeom>
              <a:solidFill>
                <a:srgbClr val="3DCF3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61" name="矩形 1150260"/>
              <p:cNvSpPr/>
              <p:nvPr/>
            </p:nvSpPr>
            <p:spPr>
              <a:xfrm>
                <a:off x="3533" y="1861"/>
                <a:ext cx="802" cy="4"/>
              </a:xfrm>
              <a:prstGeom prst="rect">
                <a:avLst/>
              </a:prstGeom>
              <a:solidFill>
                <a:srgbClr val="39CE3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62" name="矩形 1150261"/>
              <p:cNvSpPr/>
              <p:nvPr/>
            </p:nvSpPr>
            <p:spPr>
              <a:xfrm>
                <a:off x="3533" y="1865"/>
                <a:ext cx="802" cy="3"/>
              </a:xfrm>
              <a:prstGeom prst="rect">
                <a:avLst/>
              </a:prstGeom>
              <a:solidFill>
                <a:srgbClr val="35CE3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63" name="矩形 1150262"/>
              <p:cNvSpPr/>
              <p:nvPr/>
            </p:nvSpPr>
            <p:spPr>
              <a:xfrm>
                <a:off x="3533" y="1868"/>
                <a:ext cx="802" cy="4"/>
              </a:xfrm>
              <a:prstGeom prst="rect">
                <a:avLst/>
              </a:prstGeom>
              <a:solidFill>
                <a:srgbClr val="32CE3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64" name="矩形 1150263"/>
              <p:cNvSpPr/>
              <p:nvPr/>
            </p:nvSpPr>
            <p:spPr>
              <a:xfrm>
                <a:off x="3533" y="1872"/>
                <a:ext cx="802" cy="3"/>
              </a:xfrm>
              <a:prstGeom prst="rect">
                <a:avLst/>
              </a:prstGeom>
              <a:solidFill>
                <a:srgbClr val="2ECD2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65" name="矩形 1150264"/>
              <p:cNvSpPr/>
              <p:nvPr/>
            </p:nvSpPr>
            <p:spPr>
              <a:xfrm>
                <a:off x="3533" y="1875"/>
                <a:ext cx="802" cy="4"/>
              </a:xfrm>
              <a:prstGeom prst="rect">
                <a:avLst/>
              </a:prstGeom>
              <a:solidFill>
                <a:srgbClr val="2BCD2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66" name="矩形 1150265"/>
              <p:cNvSpPr/>
              <p:nvPr/>
            </p:nvSpPr>
            <p:spPr>
              <a:xfrm>
                <a:off x="3533" y="1879"/>
                <a:ext cx="802" cy="3"/>
              </a:xfrm>
              <a:prstGeom prst="rect">
                <a:avLst/>
              </a:prstGeom>
              <a:solidFill>
                <a:srgbClr val="26CD2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67" name="矩形 1150266"/>
              <p:cNvSpPr/>
              <p:nvPr/>
            </p:nvSpPr>
            <p:spPr>
              <a:xfrm>
                <a:off x="3533" y="1882"/>
                <a:ext cx="802" cy="4"/>
              </a:xfrm>
              <a:prstGeom prst="rect">
                <a:avLst/>
              </a:prstGeom>
              <a:solidFill>
                <a:srgbClr val="21CC2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68" name="矩形 1150267"/>
              <p:cNvSpPr/>
              <p:nvPr/>
            </p:nvSpPr>
            <p:spPr>
              <a:xfrm>
                <a:off x="3533" y="1886"/>
                <a:ext cx="802" cy="3"/>
              </a:xfrm>
              <a:prstGeom prst="rect">
                <a:avLst/>
              </a:prstGeom>
              <a:solidFill>
                <a:srgbClr val="1CCC1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69" name="矩形 1150268"/>
              <p:cNvSpPr/>
              <p:nvPr/>
            </p:nvSpPr>
            <p:spPr>
              <a:xfrm>
                <a:off x="3533" y="1889"/>
                <a:ext cx="802" cy="4"/>
              </a:xfrm>
              <a:prstGeom prst="rect">
                <a:avLst/>
              </a:prstGeom>
              <a:solidFill>
                <a:srgbClr val="12CC1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70" name="矩形 1150269"/>
              <p:cNvSpPr/>
              <p:nvPr/>
            </p:nvSpPr>
            <p:spPr>
              <a:xfrm>
                <a:off x="3533" y="1893"/>
                <a:ext cx="802" cy="3"/>
              </a:xfrm>
              <a:prstGeom prst="rect">
                <a:avLst/>
              </a:prstGeom>
              <a:solidFill>
                <a:srgbClr val="08CC0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71" name="矩形 1150270"/>
              <p:cNvSpPr/>
              <p:nvPr/>
            </p:nvSpPr>
            <p:spPr>
              <a:xfrm>
                <a:off x="3534" y="1259"/>
                <a:ext cx="801" cy="639"/>
              </a:xfrm>
              <a:prstGeom prst="rect">
                <a:avLst/>
              </a:prstGeom>
              <a:noFill/>
              <a:ln w="4763" cap="rnd"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150272" name="任意多边形 1150271"/>
            <p:cNvSpPr/>
            <p:nvPr/>
          </p:nvSpPr>
          <p:spPr>
            <a:xfrm>
              <a:off x="3556" y="1596"/>
              <a:ext cx="535" cy="426"/>
            </a:xfrm>
            <a:custGeom>
              <a:rect l="l" t="t" r="r" b="b"/>
              <a:pathLst>
                <a:path w="535" h="426">
                  <a:moveTo>
                    <a:pt x="74" y="0"/>
                  </a:moveTo>
                  <a:lnTo>
                    <a:pt x="74" y="61"/>
                  </a:lnTo>
                  <a:lnTo>
                    <a:pt x="203" y="61"/>
                  </a:lnTo>
                  <a:lnTo>
                    <a:pt x="259" y="168"/>
                  </a:lnTo>
                  <a:lnTo>
                    <a:pt x="332" y="61"/>
                  </a:lnTo>
                  <a:lnTo>
                    <a:pt x="443" y="61"/>
                  </a:lnTo>
                  <a:lnTo>
                    <a:pt x="443" y="0"/>
                  </a:lnTo>
                  <a:lnTo>
                    <a:pt x="535" y="76"/>
                  </a:lnTo>
                  <a:lnTo>
                    <a:pt x="443" y="137"/>
                  </a:lnTo>
                  <a:lnTo>
                    <a:pt x="443" y="91"/>
                  </a:lnTo>
                  <a:lnTo>
                    <a:pt x="369" y="91"/>
                  </a:lnTo>
                  <a:lnTo>
                    <a:pt x="296" y="213"/>
                  </a:lnTo>
                  <a:lnTo>
                    <a:pt x="369" y="350"/>
                  </a:lnTo>
                  <a:lnTo>
                    <a:pt x="443" y="350"/>
                  </a:lnTo>
                  <a:lnTo>
                    <a:pt x="443" y="304"/>
                  </a:lnTo>
                  <a:lnTo>
                    <a:pt x="535" y="365"/>
                  </a:lnTo>
                  <a:lnTo>
                    <a:pt x="443" y="426"/>
                  </a:lnTo>
                  <a:lnTo>
                    <a:pt x="443" y="381"/>
                  </a:lnTo>
                  <a:lnTo>
                    <a:pt x="332" y="381"/>
                  </a:lnTo>
                  <a:lnTo>
                    <a:pt x="259" y="259"/>
                  </a:lnTo>
                  <a:lnTo>
                    <a:pt x="203" y="381"/>
                  </a:lnTo>
                  <a:lnTo>
                    <a:pt x="74" y="381"/>
                  </a:lnTo>
                  <a:lnTo>
                    <a:pt x="74" y="426"/>
                  </a:lnTo>
                  <a:lnTo>
                    <a:pt x="0" y="365"/>
                  </a:lnTo>
                  <a:lnTo>
                    <a:pt x="74" y="304"/>
                  </a:lnTo>
                  <a:lnTo>
                    <a:pt x="74" y="350"/>
                  </a:lnTo>
                  <a:lnTo>
                    <a:pt x="166" y="350"/>
                  </a:lnTo>
                  <a:lnTo>
                    <a:pt x="240" y="213"/>
                  </a:lnTo>
                  <a:lnTo>
                    <a:pt x="166" y="91"/>
                  </a:lnTo>
                  <a:lnTo>
                    <a:pt x="74" y="91"/>
                  </a:lnTo>
                  <a:lnTo>
                    <a:pt x="74" y="137"/>
                  </a:lnTo>
                  <a:lnTo>
                    <a:pt x="0" y="76"/>
                  </a:lnTo>
                  <a:lnTo>
                    <a:pt x="7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50273" name="矩形 1150272"/>
            <p:cNvSpPr/>
            <p:nvPr/>
          </p:nvSpPr>
          <p:spPr>
            <a:xfrm>
              <a:off x="3620" y="1494"/>
              <a:ext cx="327" cy="92"/>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200" b="1">
                  <a:solidFill>
                    <a:srgbClr val="000000"/>
                  </a:solidFill>
                  <a:latin typeface="华文细黑" panose="02010600040101010101" pitchFamily="2" charset="-122"/>
                  <a:ea typeface="华文细黑" panose="02010600040101010101" pitchFamily="2" charset="-122"/>
                </a:rPr>
                <a:t>分组交换</a:t>
              </a:r>
              <a:endParaRPr lang="zh-CN" altLang="en-US" sz="2000">
                <a:latin typeface="Arial" pitchFamily="34" charset="0"/>
              </a:endParaRPr>
            </a:p>
          </p:txBody>
        </p:sp>
        <p:sp>
          <p:nvSpPr>
            <p:cNvPr id="1150274" name="矩形 1150273"/>
            <p:cNvSpPr/>
            <p:nvPr/>
          </p:nvSpPr>
          <p:spPr>
            <a:xfrm>
              <a:off x="1316" y="1162"/>
              <a:ext cx="511"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a:solidFill>
                    <a:srgbClr val="000000"/>
                  </a:solidFill>
                  <a:latin typeface="隶书" panose="02010509060101010101" pitchFamily="49" charset="-122"/>
                  <a:ea typeface="隶书" panose="02010509060101010101" pitchFamily="49" charset="-122"/>
                </a:rPr>
                <a:t>客户侧接口</a:t>
              </a:r>
              <a:endParaRPr lang="zh-CN" altLang="en-US" sz="2000">
                <a:latin typeface="Arial" pitchFamily="34" charset="0"/>
              </a:endParaRPr>
            </a:p>
          </p:txBody>
        </p:sp>
        <p:sp>
          <p:nvSpPr>
            <p:cNvPr id="1150275" name="矩形 1150274"/>
            <p:cNvSpPr/>
            <p:nvPr/>
          </p:nvSpPr>
          <p:spPr>
            <a:xfrm>
              <a:off x="3539" y="1162"/>
              <a:ext cx="511"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500">
                  <a:solidFill>
                    <a:srgbClr val="000000"/>
                  </a:solidFill>
                  <a:latin typeface="隶书" panose="02010509060101010101" pitchFamily="49" charset="-122"/>
                  <a:ea typeface="隶书" panose="02010509060101010101" pitchFamily="49" charset="-122"/>
                </a:rPr>
                <a:t>客户侧接口</a:t>
              </a:r>
              <a:endParaRPr lang="zh-CN" altLang="en-US" sz="2000">
                <a:latin typeface="Arial" pitchFamily="34" charset="0"/>
              </a:endParaRPr>
            </a:p>
          </p:txBody>
        </p:sp>
        <p:sp>
          <p:nvSpPr>
            <p:cNvPr id="1150276" name="矩形 1150275"/>
            <p:cNvSpPr/>
            <p:nvPr/>
          </p:nvSpPr>
          <p:spPr>
            <a:xfrm>
              <a:off x="2277" y="1439"/>
              <a:ext cx="786" cy="92"/>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000000"/>
                  </a:solidFill>
                  <a:latin typeface="华文细黑" panose="02010600040101010101" pitchFamily="2" charset="-122"/>
                  <a:ea typeface="华文细黑" panose="02010600040101010101" pitchFamily="2" charset="-122"/>
                </a:rPr>
                <a:t>VC</a:t>
              </a:r>
              <a:r>
                <a:rPr lang="zh-CN" altLang="en-US" sz="1200" b="1">
                  <a:solidFill>
                    <a:srgbClr val="000000"/>
                  </a:solidFill>
                  <a:latin typeface="华文细黑" panose="02010600040101010101" pitchFamily="2" charset="-122"/>
                  <a:ea typeface="华文细黑" panose="02010600040101010101" pitchFamily="2" charset="-122"/>
                </a:rPr>
                <a:t>交叉连接（</a:t>
              </a:r>
              <a:r>
                <a:rPr lang="en-US" altLang="zh-CN" sz="1200" b="1">
                  <a:solidFill>
                    <a:srgbClr val="000000"/>
                  </a:solidFill>
                  <a:latin typeface="华文细黑" panose="02010600040101010101" pitchFamily="2" charset="-122"/>
                  <a:ea typeface="华文细黑" panose="02010600040101010101" pitchFamily="2" charset="-122"/>
                </a:rPr>
                <a:t>TDM</a:t>
              </a:r>
              <a:r>
                <a:rPr lang="zh-CN" altLang="en-US" sz="1200" b="1">
                  <a:solidFill>
                    <a:srgbClr val="000000"/>
                  </a:solidFill>
                  <a:latin typeface="华文细黑" panose="02010600040101010101" pitchFamily="2" charset="-122"/>
                  <a:ea typeface="华文细黑" panose="02010600040101010101" pitchFamily="2" charset="-122"/>
                </a:rPr>
                <a:t>）</a:t>
              </a:r>
              <a:endParaRPr lang="zh-CN" altLang="en-US" sz="2000">
                <a:latin typeface="Arial" pitchFamily="34" charset="0"/>
              </a:endParaRPr>
            </a:p>
          </p:txBody>
        </p:sp>
        <p:sp>
          <p:nvSpPr>
            <p:cNvPr id="1150277" name="矩形 1150276"/>
            <p:cNvSpPr/>
            <p:nvPr/>
          </p:nvSpPr>
          <p:spPr>
            <a:xfrm>
              <a:off x="1494" y="2099"/>
              <a:ext cx="153"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a:solidFill>
                    <a:srgbClr val="000000"/>
                  </a:solidFill>
                  <a:latin typeface="隶书" panose="02010509060101010101" pitchFamily="49" charset="-122"/>
                  <a:ea typeface="隶书" panose="02010509060101010101" pitchFamily="49" charset="-122"/>
                </a:rPr>
                <a:t>SDH</a:t>
              </a:r>
              <a:endParaRPr lang="en-US" altLang="zh-CN" sz="2000">
                <a:latin typeface="Arial" pitchFamily="34" charset="0"/>
              </a:endParaRPr>
            </a:p>
          </p:txBody>
        </p:sp>
        <p:sp>
          <p:nvSpPr>
            <p:cNvPr id="1150278" name="矩形 1150277"/>
            <p:cNvSpPr/>
            <p:nvPr/>
          </p:nvSpPr>
          <p:spPr>
            <a:xfrm>
              <a:off x="2525" y="2115"/>
              <a:ext cx="205"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a:solidFill>
                    <a:srgbClr val="000000"/>
                  </a:solidFill>
                  <a:latin typeface="隶书" panose="02010509060101010101" pitchFamily="49" charset="-122"/>
                  <a:ea typeface="隶书" panose="02010509060101010101" pitchFamily="49" charset="-122"/>
                </a:rPr>
                <a:t>MSTP</a:t>
              </a:r>
              <a:endParaRPr lang="en-US" altLang="zh-CN" sz="2000">
                <a:latin typeface="Arial" pitchFamily="34" charset="0"/>
              </a:endParaRPr>
            </a:p>
          </p:txBody>
        </p:sp>
        <p:sp>
          <p:nvSpPr>
            <p:cNvPr id="1150279" name="矩形 1150278"/>
            <p:cNvSpPr/>
            <p:nvPr/>
          </p:nvSpPr>
          <p:spPr>
            <a:xfrm>
              <a:off x="3685" y="2115"/>
              <a:ext cx="154" cy="115"/>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500">
                  <a:solidFill>
                    <a:srgbClr val="000000"/>
                  </a:solidFill>
                  <a:latin typeface="隶书" panose="02010509060101010101" pitchFamily="49" charset="-122"/>
                  <a:ea typeface="隶书" panose="02010509060101010101" pitchFamily="49" charset="-122"/>
                </a:rPr>
                <a:t>PTN</a:t>
              </a:r>
              <a:endParaRPr lang="en-US" altLang="zh-CN" sz="2000">
                <a:latin typeface="Arial" pitchFamily="34" charset="0"/>
              </a:endParaRPr>
            </a:p>
          </p:txBody>
        </p:sp>
      </p:grpSp>
      <p:sp>
        <p:nvSpPr>
          <p:cNvPr id="1150280" name="文本框 1150279"/>
          <p:cNvSpPr txBox="1"/>
          <p:nvPr/>
        </p:nvSpPr>
        <p:spPr>
          <a:xfrm>
            <a:off x="611188" y="6037263"/>
            <a:ext cx="7848600" cy="776287"/>
          </a:xfrm>
          <a:prstGeom prst="rect">
            <a:avLst/>
          </a:prstGeom>
          <a:solidFill>
            <a:schemeClr val="accent1"/>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indent="-342900">
              <a:lnSpc>
                <a:spcPct val="80000"/>
              </a:lnSpc>
              <a:spcBef>
                <a:spcPct val="20000"/>
              </a:spcBef>
              <a:buFont typeface="Wingdings" panose="05000000000000000000" pitchFamily="2" charset="2"/>
              <a:buChar char="l"/>
            </a:pPr>
            <a:r>
              <a:rPr lang="zh-CN" altLang="en-US" sz="1600">
                <a:latin typeface="黑体" panose="02010609060101010101" pitchFamily="2" charset="-122"/>
                <a:ea typeface="黑体" panose="02010609060101010101" pitchFamily="2" charset="-122"/>
              </a:rPr>
              <a:t>各种技术都具备完善的保护机制、组网灵活、网管能力强</a:t>
            </a:r>
            <a:endParaRPr lang="zh-CN" altLang="en-US" sz="1600">
              <a:latin typeface="黑体" panose="02010609060101010101" pitchFamily="2" charset="-122"/>
              <a:ea typeface="黑体" panose="02010609060101010101" pitchFamily="2" charset="-122"/>
            </a:endParaRPr>
          </a:p>
          <a:p>
            <a:pPr marL="342900" indent="-342900">
              <a:lnSpc>
                <a:spcPct val="80000"/>
              </a:lnSpc>
              <a:spcBef>
                <a:spcPct val="20000"/>
              </a:spcBef>
              <a:buFont typeface="Wingdings" panose="05000000000000000000" pitchFamily="2" charset="2"/>
              <a:buChar char="l"/>
            </a:pPr>
            <a:r>
              <a:rPr lang="zh-CN" altLang="en-US" sz="1600">
                <a:latin typeface="黑体" panose="02010609060101010101" pitchFamily="2" charset="-122"/>
                <a:ea typeface="黑体" panose="02010609060101010101" pitchFamily="2" charset="-122"/>
              </a:rPr>
              <a:t>现网</a:t>
            </a:r>
            <a:r>
              <a:rPr lang="en-US" altLang="zh-CN" sz="1600">
                <a:latin typeface="黑体" panose="02010609060101010101" pitchFamily="2" charset="-122"/>
                <a:ea typeface="黑体" panose="02010609060101010101" pitchFamily="2" charset="-122"/>
              </a:rPr>
              <a:t>96%</a:t>
            </a:r>
            <a:r>
              <a:rPr lang="zh-CN" altLang="en-US" sz="1600">
                <a:latin typeface="黑体" panose="02010609060101010101" pitchFamily="2" charset="-122"/>
                <a:ea typeface="黑体" panose="02010609060101010101" pitchFamily="2" charset="-122"/>
              </a:rPr>
              <a:t>的设备支持</a:t>
            </a:r>
            <a:r>
              <a:rPr lang="en-US" altLang="zh-CN" sz="1600">
                <a:latin typeface="黑体" panose="02010609060101010101" pitchFamily="2" charset="-122"/>
                <a:ea typeface="黑体" panose="02010609060101010101" pitchFamily="2" charset="-122"/>
              </a:rPr>
              <a:t>MSTP</a:t>
            </a:r>
            <a:r>
              <a:rPr lang="zh-CN" altLang="en-US" sz="1600">
                <a:latin typeface="黑体" panose="02010609060101010101" pitchFamily="2" charset="-122"/>
                <a:ea typeface="黑体" panose="02010609060101010101" pitchFamily="2" charset="-122"/>
              </a:rPr>
              <a:t>功能，满足接口</a:t>
            </a:r>
            <a:r>
              <a:rPr lang="en-US" altLang="zh-CN" sz="1600">
                <a:latin typeface="黑体" panose="02010609060101010101" pitchFamily="2" charset="-122"/>
                <a:ea typeface="黑体" panose="02010609060101010101" pitchFamily="2" charset="-122"/>
              </a:rPr>
              <a:t>IP</a:t>
            </a:r>
            <a:r>
              <a:rPr lang="zh-CN" altLang="en-US" sz="1600">
                <a:latin typeface="黑体" panose="02010609060101010101" pitchFamily="2" charset="-122"/>
                <a:ea typeface="黑体" panose="02010609060101010101" pitchFamily="2" charset="-122"/>
              </a:rPr>
              <a:t>化，但内核仍为</a:t>
            </a:r>
            <a:r>
              <a:rPr lang="en-US" altLang="zh-CN" sz="1600">
                <a:latin typeface="黑体" panose="02010609060101010101" pitchFamily="2" charset="-122"/>
                <a:ea typeface="黑体" panose="02010609060101010101" pitchFamily="2" charset="-122"/>
              </a:rPr>
              <a:t>TDM</a:t>
            </a:r>
            <a:endParaRPr lang="en-US" altLang="zh-CN" sz="1600">
              <a:latin typeface="黑体" panose="02010609060101010101" pitchFamily="2" charset="-122"/>
              <a:ea typeface="黑体" panose="02010609060101010101" pitchFamily="2" charset="-122"/>
            </a:endParaRPr>
          </a:p>
          <a:p>
            <a:pPr marL="342900" indent="-342900">
              <a:lnSpc>
                <a:spcPct val="80000"/>
              </a:lnSpc>
              <a:spcBef>
                <a:spcPct val="20000"/>
              </a:spcBef>
              <a:buFont typeface="Wingdings" panose="05000000000000000000" pitchFamily="2" charset="2"/>
              <a:buChar char="l"/>
            </a:pPr>
            <a:r>
              <a:rPr lang="zh-CN" altLang="en-US" sz="1600">
                <a:latin typeface="黑体" panose="02010609060101010101" pitchFamily="2" charset="-122"/>
                <a:ea typeface="黑体" panose="02010609060101010101" pitchFamily="2" charset="-122"/>
              </a:rPr>
              <a:t>为适应分组业务承载，需要推动</a:t>
            </a:r>
            <a:r>
              <a:rPr lang="en-US" altLang="zh-CN" sz="1600">
                <a:latin typeface="黑体" panose="02010609060101010101" pitchFamily="2" charset="-122"/>
                <a:ea typeface="黑体" panose="02010609060101010101" pitchFamily="2" charset="-122"/>
              </a:rPr>
              <a:t>MSTP</a:t>
            </a:r>
            <a:r>
              <a:rPr lang="zh-CN" altLang="en-US" sz="1600">
                <a:latin typeface="黑体" panose="02010609060101010101" pitchFamily="2" charset="-122"/>
                <a:ea typeface="黑体" panose="02010609060101010101" pitchFamily="2" charset="-122"/>
              </a:rPr>
              <a:t>向传送</a:t>
            </a:r>
            <a:r>
              <a:rPr lang="en-US" altLang="zh-CN" sz="1600">
                <a:latin typeface="黑体" panose="02010609060101010101" pitchFamily="2" charset="-122"/>
                <a:ea typeface="黑体" panose="02010609060101010101" pitchFamily="2" charset="-122"/>
              </a:rPr>
              <a:t>IP</a:t>
            </a:r>
            <a:r>
              <a:rPr lang="zh-CN" altLang="en-US" sz="1600">
                <a:latin typeface="黑体" panose="02010609060101010101" pitchFamily="2" charset="-122"/>
                <a:ea typeface="黑体" panose="02010609060101010101" pitchFamily="2" charset="-122"/>
              </a:rPr>
              <a:t>化技术演进</a:t>
            </a:r>
            <a:endParaRPr lang="zh-CN" altLang="en-US" sz="1600">
              <a:latin typeface="黑体" panose="02010609060101010101" pitchFamily="2" charset="-122"/>
              <a:ea typeface="黑体" panose="02010609060101010101" pitchFamily="2" charset="-122"/>
            </a:endParaRPr>
          </a:p>
        </p:txBody>
      </p:sp>
      <p:graphicFrame>
        <p:nvGraphicFramePr>
          <p:cNvPr id="1150314" name="表格 1150313"/>
          <p:cNvGraphicFramePr>
            <a:graphicFrameLocks noGrp="1"/>
          </p:cNvGraphicFramePr>
          <p:nvPr/>
        </p:nvGraphicFramePr>
        <p:xfrm>
          <a:off x="898525" y="4076700"/>
          <a:ext cx="7058025" cy="1889125"/>
        </p:xfrm>
        <a:graphic>
          <a:graphicData uri="http://schemas.openxmlformats.org/drawingml/2006/table">
            <a:tbl>
              <a:tblPr/>
              <a:tblGrid>
                <a:gridCol w="1893888"/>
                <a:gridCol w="1422400"/>
                <a:gridCol w="1658937"/>
                <a:gridCol w="2082800"/>
              </a:tblGrid>
              <a:tr h="365125">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endParaRPr lang="zh-CN" altLang="en-US" sz="1800"/>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zh-CN" altLang="en-US" sz="1800"/>
                        <a:t>内核</a:t>
                      </a:r>
                      <a:endParaRPr lang="zh-CN" altLang="en-US" sz="18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zh-CN" altLang="en-US" sz="1800"/>
                        <a:t>承载业务类型</a:t>
                      </a:r>
                      <a:endParaRPr lang="zh-CN" altLang="en-US" sz="18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zh-CN" altLang="en-US" sz="1800"/>
                        <a:t>技术特点和现状</a:t>
                      </a:r>
                      <a:endParaRPr lang="zh-CN" altLang="en-US" sz="1800"/>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65125">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800"/>
                        <a:t>SDH</a:t>
                      </a:r>
                      <a:r>
                        <a:rPr lang="zh-CN" altLang="en-US" sz="1800"/>
                        <a:t>设备</a:t>
                      </a:r>
                      <a:endParaRPr lang="zh-CN" altLang="en-US" sz="1800"/>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rowSpan="2">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600"/>
                        <a:t>TDM</a:t>
                      </a:r>
                      <a:r>
                        <a:rPr lang="zh-CN" altLang="en-US" sz="1600"/>
                        <a:t>交换（</a:t>
                      </a:r>
                      <a:r>
                        <a:rPr lang="en-US" altLang="zh-CN" sz="1600"/>
                        <a:t>VC</a:t>
                      </a:r>
                      <a:r>
                        <a:rPr lang="zh-CN" altLang="en-US" sz="1600"/>
                        <a:t>交叉）</a:t>
                      </a: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600"/>
                        <a:t>TDM</a:t>
                      </a:r>
                      <a:r>
                        <a:rPr lang="zh-CN" altLang="en-US" sz="1600"/>
                        <a:t>业务</a:t>
                      </a: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zh-CN" altLang="en-US" sz="1600"/>
                        <a:t>无法承载分组业务</a:t>
                      </a:r>
                      <a:endParaRPr lang="zh-CN" altLang="en-US" sz="1600"/>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579438">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800"/>
                        <a:t>MSTP</a:t>
                      </a:r>
                      <a:r>
                        <a:rPr lang="zh-CN" altLang="en-US" sz="1800"/>
                        <a:t>设备</a:t>
                      </a:r>
                      <a:endParaRPr lang="zh-CN" altLang="en-US" sz="1800"/>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c rowSpan="2">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600"/>
                        <a:t>TDM</a:t>
                      </a:r>
                      <a:r>
                        <a:rPr lang="zh-CN" altLang="en-US" sz="1600"/>
                        <a:t>业务和分组业务</a:t>
                      </a: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zh-CN" altLang="en-US" sz="1600"/>
                        <a:t>在分组业务比重较大时承载效率较低</a:t>
                      </a:r>
                      <a:endParaRPr lang="zh-CN" altLang="en-US" sz="1600"/>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579437">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800"/>
                        <a:t>PTN</a:t>
                      </a:r>
                      <a:r>
                        <a:rPr lang="zh-CN" altLang="en-US" sz="1800"/>
                        <a:t>设备</a:t>
                      </a:r>
                      <a:endParaRPr lang="zh-CN" altLang="en-US" sz="1800"/>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zh-CN" altLang="en-US" sz="1600"/>
                        <a:t>分组交换</a:t>
                      </a: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B w="28575" cap="flat" cmpd="sng">
                      <a:solidFill>
                        <a:schemeClr val="tx1"/>
                      </a:solidFill>
                      <a:prstDash val="solid"/>
                      <a:headEnd type="none" w="med" len="med"/>
                      <a:tailEnd type="none" w="med" len="med"/>
                    </a:lnB>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zh-CN" altLang="en-US" sz="1600"/>
                        <a:t>在分组业务比重较大时承载效率较高</a:t>
                      </a:r>
                      <a:endParaRPr lang="zh-CN" altLang="en-US" sz="1600"/>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50280"/>
                                        </p:tgtEl>
                                        <p:attrNameLst>
                                          <p:attrName>style.visibility</p:attrName>
                                        </p:attrNameLst>
                                      </p:cBhvr>
                                      <p:to>
                                        <p:strVal val="visible"/>
                                      </p:to>
                                    </p:set>
                                    <p:animEffect transition="in" filter="blinds(horizontal)">
                                      <p:cBhvr>
                                        <p:cTn id="7" dur="500"/>
                                        <p:tgtEl>
                                          <p:spTgt spid="11502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0280"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5</a:t>
            </a:fld>
            <a:endParaRPr lang="zh-CN" altLang="en-US">
              <a:latin typeface="Arial" pitchFamily="34" charset="0"/>
            </a:endParaRPr>
          </a:p>
        </p:txBody>
      </p:sp>
      <p:sp>
        <p:nvSpPr>
          <p:cNvPr id="1102850" name="Rectangle 4"/>
          <p:cNvSpPr>
            <a:spLocks noGrp="1"/>
          </p:cNvSpPr>
          <p:nvPr>
            <p:ph type="title" idx="4294967295"/>
          </p:nvPr>
        </p:nvSpPr>
        <p:spPr>
          <a:xfrm>
            <a:off x="293688" y="238125"/>
            <a:ext cx="8532812" cy="1082675"/>
          </a:xfrm>
        </p:spPr>
        <p:txBody>
          <a:bodyPr vert="horz" wrap="square" lIns="91440" tIns="45720" rIns="91440" bIns="45720" anchor="ctr" anchorCtr="0"/>
          <a:lstStyle/>
          <a:p>
            <a:r>
              <a:rPr lang="en-US" altLang="zh-CN"/>
              <a:t>SDH/MSTP</a:t>
            </a:r>
            <a:r>
              <a:rPr lang="zh-CN" altLang="en-US"/>
              <a:t>和</a:t>
            </a:r>
            <a:r>
              <a:rPr lang="en-US" altLang="zh-CN"/>
              <a:t>PTN</a:t>
            </a:r>
            <a:r>
              <a:rPr lang="zh-CN" altLang="en-US"/>
              <a:t>设备的架构</a:t>
            </a:r>
            <a:endParaRPr lang="zh-CN" altLang="en-US"/>
          </a:p>
        </p:txBody>
      </p:sp>
      <p:graphicFrame>
        <p:nvGraphicFramePr>
          <p:cNvPr id="1102930" name="表格 1102929"/>
          <p:cNvGraphicFramePr>
            <a:graphicFrameLocks noGrp="1"/>
          </p:cNvGraphicFramePr>
          <p:nvPr/>
        </p:nvGraphicFramePr>
        <p:xfrm>
          <a:off x="1217613" y="1627188"/>
          <a:ext cx="6883400" cy="2981325"/>
        </p:xfrm>
        <a:graphic>
          <a:graphicData uri="http://schemas.openxmlformats.org/drawingml/2006/table">
            <a:tbl>
              <a:tblPr/>
              <a:tblGrid>
                <a:gridCol w="920750"/>
                <a:gridCol w="2808288"/>
                <a:gridCol w="3154362"/>
              </a:tblGrid>
              <a:tr h="317500">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　</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FFC000"/>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1600">
                          <a:solidFill>
                            <a:srgbClr val="000000"/>
                          </a:solidFill>
                        </a:rPr>
                        <a:t>MSTP </a:t>
                      </a:r>
                      <a:r>
                        <a:rPr lang="zh-CN" altLang="en-US" sz="1600">
                          <a:solidFill>
                            <a:srgbClr val="000000"/>
                          </a:solidFill>
                        </a:rPr>
                        <a:t>组网</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FFC000"/>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1600">
                          <a:solidFill>
                            <a:srgbClr val="000000"/>
                          </a:solidFill>
                        </a:rPr>
                        <a:t>PTN </a:t>
                      </a:r>
                      <a:r>
                        <a:rPr lang="zh-CN" altLang="en-US" sz="1600">
                          <a:solidFill>
                            <a:srgbClr val="000000"/>
                          </a:solidFill>
                        </a:rPr>
                        <a:t>组网</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FFC000"/>
                    </a:solidFill>
                  </a:tcPr>
                </a:tc>
              </a:tr>
              <a:tr h="498475">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统计复用</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刚性管道，无统计复用</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弹性管道，有统计复用，带宽规划可按收敛比、提高带宽利用率</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742950">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速率</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核心层</a:t>
                      </a:r>
                      <a:r>
                        <a:rPr lang="en-US" altLang="zh-CN" sz="1600">
                          <a:solidFill>
                            <a:srgbClr val="000000"/>
                          </a:solidFill>
                        </a:rPr>
                        <a:t>10G</a:t>
                      </a:r>
                      <a:r>
                        <a:rPr lang="zh-CN" altLang="en-US" sz="1600">
                          <a:solidFill>
                            <a:srgbClr val="000000"/>
                          </a:solidFill>
                        </a:rPr>
                        <a:t>，汇聚层</a:t>
                      </a:r>
                      <a:r>
                        <a:rPr lang="en-US" altLang="zh-CN" sz="1600">
                          <a:solidFill>
                            <a:srgbClr val="000000"/>
                          </a:solidFill>
                        </a:rPr>
                        <a:t>10G/2.5G</a:t>
                      </a:r>
                      <a:r>
                        <a:rPr lang="zh-CN" altLang="en-US" sz="1600">
                          <a:solidFill>
                            <a:srgbClr val="000000"/>
                          </a:solidFill>
                        </a:rPr>
                        <a:t>，接入层</a:t>
                      </a:r>
                      <a:r>
                        <a:rPr lang="en-US" altLang="zh-CN" sz="1600">
                          <a:solidFill>
                            <a:srgbClr val="000000"/>
                          </a:solidFill>
                        </a:rPr>
                        <a:t>622/155M</a:t>
                      </a:r>
                      <a:r>
                        <a:rPr lang="zh-CN" altLang="en-US" sz="1600">
                          <a:solidFill>
                            <a:srgbClr val="000000"/>
                          </a:solidFill>
                        </a:rPr>
                        <a:t>组网</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核心层、汇聚层</a:t>
                      </a:r>
                      <a:r>
                        <a:rPr lang="en-US" altLang="zh-CN" sz="1600">
                          <a:solidFill>
                            <a:srgbClr val="000000"/>
                          </a:solidFill>
                        </a:rPr>
                        <a:t>10GE</a:t>
                      </a:r>
                      <a:r>
                        <a:rPr lang="zh-CN" altLang="en-US" sz="1600">
                          <a:solidFill>
                            <a:srgbClr val="000000"/>
                          </a:solidFill>
                        </a:rPr>
                        <a:t>，接入层</a:t>
                      </a:r>
                      <a:r>
                        <a:rPr lang="en-US" altLang="zh-CN" sz="1600">
                          <a:solidFill>
                            <a:srgbClr val="000000"/>
                          </a:solidFill>
                        </a:rPr>
                        <a:t>GE</a:t>
                      </a:r>
                      <a:r>
                        <a:rPr lang="zh-CN" altLang="en-US" sz="1600">
                          <a:solidFill>
                            <a:srgbClr val="000000"/>
                          </a:solidFill>
                        </a:rPr>
                        <a:t>组网</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07975">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组网</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环形、链形、</a:t>
                      </a:r>
                      <a:r>
                        <a:rPr lang="en-US" altLang="zh-CN" sz="1600">
                          <a:solidFill>
                            <a:srgbClr val="000000"/>
                          </a:solidFill>
                        </a:rPr>
                        <a:t>MESH</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r>
              <a:tr h="498475">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保护</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复用段保护、通道保护、</a:t>
                      </a:r>
                      <a:r>
                        <a:rPr lang="en-US" altLang="zh-CN" sz="1600">
                          <a:solidFill>
                            <a:srgbClr val="000000"/>
                          </a:solidFill>
                        </a:rPr>
                        <a:t>SNCP </a:t>
                      </a:r>
                      <a:r>
                        <a:rPr lang="zh-CN" altLang="en-US" sz="1600">
                          <a:solidFill>
                            <a:srgbClr val="000000"/>
                          </a:solidFill>
                        </a:rPr>
                        <a:t>保护</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en-US" altLang="zh-CN" sz="1600">
                          <a:solidFill>
                            <a:srgbClr val="000000"/>
                          </a:solidFill>
                        </a:rPr>
                        <a:t>1+1/1:1 LSP</a:t>
                      </a:r>
                      <a:r>
                        <a:rPr lang="zh-CN" altLang="en-US" sz="1600">
                          <a:solidFill>
                            <a:srgbClr val="000000"/>
                          </a:solidFill>
                        </a:rPr>
                        <a:t>线路保护</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07975">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保护性能</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en-US" altLang="zh-CN" sz="1600">
                          <a:solidFill>
                            <a:srgbClr val="000000"/>
                          </a:solidFill>
                        </a:rPr>
                        <a:t>50ms</a:t>
                      </a:r>
                      <a:r>
                        <a:rPr lang="zh-CN" altLang="en-US" sz="1600">
                          <a:solidFill>
                            <a:srgbClr val="000000"/>
                          </a:solidFill>
                        </a:rPr>
                        <a:t>电信级保护</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r>
              <a:tr h="307975">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控制平面</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fontAlgn="ctr">
                        <a:spcBef>
                          <a:spcPct val="0"/>
                        </a:spcBef>
                        <a:buNone/>
                      </a:pPr>
                      <a:r>
                        <a:rPr lang="zh-CN" altLang="en-US" sz="1600">
                          <a:solidFill>
                            <a:srgbClr val="000000"/>
                          </a:solidFill>
                        </a:rPr>
                        <a:t>可升级支持</a:t>
                      </a:r>
                      <a:endParaRPr lang="zh-CN" altLang="en-US" sz="1600">
                        <a:solidFill>
                          <a:srgbClr val="000000"/>
                        </a:solidFill>
                      </a:endParaRPr>
                    </a:p>
                  </a:txBody>
                  <a:tcPr marL="9525" marR="9525" marT="9525" marB="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r>
            </a:tbl>
          </a:graphicData>
        </a:graphic>
      </p:graphicFrame>
      <p:sp>
        <p:nvSpPr>
          <p:cNvPr id="26663" name="Rectangle 291"/>
          <p:cNvSpPr txBox="1">
            <a:spLocks noChangeArrowheads="1"/>
          </p:cNvSpPr>
          <p:nvPr/>
        </p:nvSpPr>
        <p:spPr bwMode="auto">
          <a:xfrm>
            <a:off x="1725613" y="4581525"/>
            <a:ext cx="5872163" cy="2087563"/>
          </a:xfrm>
          <a:prstGeom prst="rect">
            <a:avLst/>
          </a:prstGeom>
          <a:noFill/>
          <a:ln w="9525">
            <a:noFill/>
            <a:miter lim="800000"/>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lvl="1" indent="-342900" defTabSz="913130">
              <a:spcBef>
                <a:spcPct val="20000"/>
              </a:spcBef>
              <a:buBlip>
                <a:blip r:embed="rId2"/>
              </a:buBlip>
              <a:tabLst>
                <a:tab pos="355600"/>
              </a:tabLst>
            </a:pPr>
            <a:r>
              <a:rPr lang="zh-CN" altLang="en-US">
                <a:latin typeface="Arial" pitchFamily="34" charset="0"/>
                <a:ea typeface="黑体" panose="02010609060101010101" pitchFamily="2" charset="-122"/>
              </a:rPr>
              <a:t>与</a:t>
            </a:r>
            <a:r>
              <a:rPr lang="en-US" altLang="zh-CN">
                <a:latin typeface="Arial" pitchFamily="34" charset="0"/>
                <a:ea typeface="黑体" panose="02010609060101010101" pitchFamily="2" charset="-122"/>
              </a:rPr>
              <a:t>MSTP</a:t>
            </a:r>
            <a:r>
              <a:rPr lang="zh-CN" altLang="en-US">
                <a:latin typeface="Arial" pitchFamily="34" charset="0"/>
                <a:ea typeface="黑体" panose="02010609060101010101" pitchFamily="2" charset="-122"/>
              </a:rPr>
              <a:t>相比</a:t>
            </a:r>
            <a:r>
              <a:rPr lang="en-US" altLang="zh-CN">
                <a:latin typeface="Arial" pitchFamily="34" charset="0"/>
                <a:ea typeface="黑体" panose="02010609060101010101" pitchFamily="2" charset="-122"/>
              </a:rPr>
              <a:t>PTN</a:t>
            </a:r>
            <a:r>
              <a:rPr lang="zh-CN" altLang="en-US">
                <a:latin typeface="Arial" pitchFamily="34" charset="0"/>
                <a:ea typeface="黑体" panose="02010609060101010101" pitchFamily="2" charset="-122"/>
              </a:rPr>
              <a:t>的优势</a:t>
            </a:r>
            <a:endParaRPr lang="zh-CN" altLang="en-US">
              <a:latin typeface="Arial" pitchFamily="34" charset="0"/>
              <a:ea typeface="黑体" panose="02010609060101010101" pitchFamily="2" charset="-122"/>
            </a:endParaRPr>
          </a:p>
          <a:p>
            <a:pPr marL="1143000" lvl="2" indent="-228600" defTabSz="913130">
              <a:spcBef>
                <a:spcPct val="20000"/>
              </a:spcBef>
              <a:buBlip>
                <a:blip r:embed="rId2"/>
              </a:buBlip>
              <a:tabLst>
                <a:tab pos="355600"/>
              </a:tabLst>
            </a:pPr>
            <a:r>
              <a:rPr lang="zh-CN" altLang="en-US" sz="1600">
                <a:latin typeface="Arial" pitchFamily="34" charset="0"/>
                <a:ea typeface="黑体" panose="02010609060101010101" pitchFamily="2" charset="-122"/>
              </a:rPr>
              <a:t>业务</a:t>
            </a:r>
            <a:r>
              <a:rPr lang="en-US" altLang="zh-CN" sz="1600">
                <a:latin typeface="Arial" pitchFamily="34" charset="0"/>
                <a:ea typeface="黑体" panose="02010609060101010101" pitchFamily="2" charset="-122"/>
              </a:rPr>
              <a:t>IP</a:t>
            </a:r>
            <a:r>
              <a:rPr lang="zh-CN" altLang="en-US" sz="1600">
                <a:latin typeface="Arial" pitchFamily="34" charset="0"/>
                <a:ea typeface="黑体" panose="02010609060101010101" pitchFamily="2" charset="-122"/>
              </a:rPr>
              <a:t>化，网络设备以太网接口越来越普及</a:t>
            </a:r>
            <a:endParaRPr lang="zh-CN" altLang="en-US" sz="1600">
              <a:latin typeface="Arial" pitchFamily="34" charset="0"/>
              <a:ea typeface="黑体" panose="02010609060101010101" pitchFamily="2" charset="-122"/>
            </a:endParaRPr>
          </a:p>
          <a:p>
            <a:pPr marL="1143000" lvl="2" indent="-228600" defTabSz="913130">
              <a:spcBef>
                <a:spcPct val="20000"/>
              </a:spcBef>
              <a:buBlip>
                <a:blip r:embed="rId2"/>
              </a:buBlip>
              <a:tabLst>
                <a:tab pos="355600"/>
              </a:tabLst>
            </a:pPr>
            <a:r>
              <a:rPr lang="zh-CN" altLang="en-US" sz="1600">
                <a:latin typeface="Arial" pitchFamily="34" charset="0"/>
                <a:ea typeface="黑体" panose="02010609060101010101" pitchFamily="2" charset="-122"/>
              </a:rPr>
              <a:t>业务量增加，统计复用提高带宽效率</a:t>
            </a:r>
            <a:endParaRPr lang="zh-CN" altLang="en-US" sz="1600">
              <a:latin typeface="Arial" pitchFamily="34" charset="0"/>
              <a:ea typeface="黑体" panose="02010609060101010101" pitchFamily="2" charset="-122"/>
            </a:endParaRPr>
          </a:p>
          <a:p>
            <a:pPr marL="342900" lvl="1" indent="-342900" defTabSz="913130">
              <a:spcBef>
                <a:spcPct val="20000"/>
              </a:spcBef>
              <a:buBlip>
                <a:blip r:embed="rId2"/>
              </a:buBlip>
              <a:tabLst>
                <a:tab pos="355600"/>
              </a:tabLst>
            </a:pPr>
            <a:r>
              <a:rPr lang="en-US" altLang="zh-CN">
                <a:latin typeface="Arial" pitchFamily="34" charset="0"/>
                <a:ea typeface="黑体" panose="02010609060101010101" pitchFamily="2" charset="-122"/>
              </a:rPr>
              <a:t>MSTP</a:t>
            </a:r>
            <a:r>
              <a:rPr lang="zh-CN" altLang="en-US">
                <a:latin typeface="Arial" pitchFamily="34" charset="0"/>
                <a:ea typeface="黑体" panose="02010609060101010101" pitchFamily="2" charset="-122"/>
              </a:rPr>
              <a:t>与</a:t>
            </a:r>
            <a:r>
              <a:rPr lang="en-US" altLang="zh-CN">
                <a:latin typeface="Arial" pitchFamily="34" charset="0"/>
                <a:ea typeface="黑体" panose="02010609060101010101" pitchFamily="2" charset="-122"/>
              </a:rPr>
              <a:t>PTN</a:t>
            </a:r>
            <a:r>
              <a:rPr lang="zh-CN" altLang="en-US">
                <a:latin typeface="Arial" pitchFamily="34" charset="0"/>
                <a:ea typeface="黑体" panose="02010609060101010101" pitchFamily="2" charset="-122"/>
              </a:rPr>
              <a:t>有明确的定位</a:t>
            </a:r>
            <a:endParaRPr lang="zh-CN" altLang="en-US">
              <a:latin typeface="Arial" pitchFamily="34" charset="0"/>
              <a:ea typeface="黑体" panose="02010609060101010101" pitchFamily="2" charset="-122"/>
            </a:endParaRPr>
          </a:p>
          <a:p>
            <a:pPr marL="1143000" lvl="2" indent="-228600" defTabSz="913130">
              <a:spcBef>
                <a:spcPct val="20000"/>
              </a:spcBef>
              <a:buBlip>
                <a:blip r:embed="rId2"/>
              </a:buBlip>
              <a:tabLst>
                <a:tab pos="355600"/>
              </a:tabLst>
            </a:pPr>
            <a:r>
              <a:rPr lang="en-US" altLang="zh-CN" sz="1600">
                <a:latin typeface="Arial" pitchFamily="34" charset="0"/>
                <a:ea typeface="黑体" panose="02010609060101010101" pitchFamily="2" charset="-122"/>
              </a:rPr>
              <a:t>MSTP</a:t>
            </a:r>
            <a:r>
              <a:rPr lang="zh-CN" altLang="en-US" sz="1600">
                <a:latin typeface="Arial" pitchFamily="34" charset="0"/>
                <a:ea typeface="黑体" panose="02010609060101010101" pitchFamily="2" charset="-122"/>
              </a:rPr>
              <a:t>定位以</a:t>
            </a:r>
            <a:r>
              <a:rPr lang="en-US" altLang="zh-CN" sz="1600">
                <a:latin typeface="Arial" pitchFamily="34" charset="0"/>
                <a:ea typeface="黑体" panose="02010609060101010101" pitchFamily="2" charset="-122"/>
              </a:rPr>
              <a:t>TDM</a:t>
            </a:r>
            <a:r>
              <a:rPr lang="zh-CN" altLang="en-US" sz="1600">
                <a:latin typeface="Arial" pitchFamily="34" charset="0"/>
                <a:ea typeface="黑体" panose="02010609060101010101" pitchFamily="2" charset="-122"/>
              </a:rPr>
              <a:t>业务为主、分组业务为辅</a:t>
            </a:r>
            <a:endParaRPr lang="zh-CN" altLang="en-US" sz="1600">
              <a:latin typeface="Arial" pitchFamily="34" charset="0"/>
              <a:ea typeface="黑体" panose="02010609060101010101" pitchFamily="2" charset="-122"/>
            </a:endParaRPr>
          </a:p>
          <a:p>
            <a:pPr marL="1143000" lvl="2" indent="-228600" defTabSz="913130">
              <a:spcBef>
                <a:spcPct val="20000"/>
              </a:spcBef>
              <a:buBlip>
                <a:blip r:embed="rId2"/>
              </a:buBlip>
              <a:tabLst>
                <a:tab pos="355600"/>
              </a:tabLst>
            </a:pPr>
            <a:r>
              <a:rPr lang="en-US" altLang="zh-CN" sz="1600">
                <a:latin typeface="Arial" pitchFamily="34" charset="0"/>
                <a:ea typeface="黑体" panose="02010609060101010101" pitchFamily="2" charset="-122"/>
              </a:rPr>
              <a:t>PTN</a:t>
            </a:r>
            <a:r>
              <a:rPr lang="zh-CN" altLang="en-US" sz="1600">
                <a:latin typeface="Arial" pitchFamily="34" charset="0"/>
                <a:ea typeface="黑体" panose="02010609060101010101" pitchFamily="2" charset="-122"/>
              </a:rPr>
              <a:t>在分组业务占主导时（约</a:t>
            </a:r>
            <a:r>
              <a:rPr lang="en-US" altLang="zh-CN" sz="1600">
                <a:latin typeface="Arial" pitchFamily="34" charset="0"/>
                <a:ea typeface="黑体" panose="02010609060101010101" pitchFamily="2" charset="-122"/>
              </a:rPr>
              <a:t>70</a:t>
            </a:r>
            <a:r>
              <a:rPr lang="zh-CN" altLang="en-US" sz="1600">
                <a:latin typeface="Arial" pitchFamily="34" charset="0"/>
                <a:ea typeface="黑体" panose="02010609060101010101" pitchFamily="2" charset="-122"/>
              </a:rPr>
              <a:t>％）才体现优势</a:t>
            </a:r>
            <a:endParaRPr lang="zh-CN" altLang="en-US" sz="1600">
              <a:latin typeface="Arial" pitchFamily="34" charset="0"/>
              <a:ea typeface="黑体" panose="02010609060101010101" pitchFamily="2" charset="-122"/>
            </a:endParaRPr>
          </a:p>
        </p:txBody>
      </p:sp>
      <p:sp>
        <p:nvSpPr>
          <p:cNvPr id="5" name="流程图: 可选过程 4"/>
          <p:cNvSpPr/>
          <p:nvPr/>
        </p:nvSpPr>
        <p:spPr>
          <a:xfrm>
            <a:off x="2484438" y="1189038"/>
            <a:ext cx="3887788" cy="36671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lvl="0"/>
            <a:r>
              <a:rPr lang="zh-CN" altLang="en-US">
                <a:latin typeface="黑体" panose="02010609060101010101" pitchFamily="2" charset="-122"/>
                <a:ea typeface="黑体" panose="02010609060101010101" pitchFamily="2" charset="-122"/>
              </a:rPr>
              <a:t>核心差别是交换方式和统计复用能力</a:t>
            </a:r>
            <a:endParaRPr lang="zh-CN" altLang="en-US">
              <a:latin typeface="黑体" panose="02010609060101010101" pitchFamily="2" charset="-122"/>
              <a:ea typeface="黑体" panose="02010609060101010101" pitchFamily="2"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6</a:t>
            </a:fld>
            <a:endParaRPr lang="zh-CN" altLang="en-US">
              <a:latin typeface="Arial" pitchFamily="34" charset="0"/>
            </a:endParaRPr>
          </a:p>
        </p:txBody>
      </p:sp>
      <p:sp>
        <p:nvSpPr>
          <p:cNvPr id="1192962" name="矩形 1192961"/>
          <p:cNvSpPr/>
          <p:nvPr/>
        </p:nvSpPr>
        <p:spPr>
          <a:xfrm>
            <a:off x="250825" y="1268413"/>
            <a:ext cx="5616575" cy="5473700"/>
          </a:xfrm>
          <a:prstGeom prst="rect">
            <a:avLst/>
          </a:prstGeom>
          <a:solidFill>
            <a:schemeClr val="accent1"/>
          </a:solidFill>
          <a:ln w="9525">
            <a:noFill/>
          </a:ln>
        </p:spPr>
        <p:txBody>
          <a:bodyPr lIns="80152" tIns="40076" rIns="80152" bIns="40076"/>
          <a:lstStyle>
            <a:defPPr>
              <a:defRPr lang="zh-CN"/>
            </a:defPPr>
            <a:lvl1pPr marL="342900" lvl="0" indent="-342900" algn="l" defTabSz="914400" rtl="0" eaLnBrk="1" fontAlgn="base" latinLnBrk="0" hangingPunct="1">
              <a:lnSpc>
                <a:spcPct val="100000"/>
              </a:lnSpc>
              <a:spcBef>
                <a:spcPct val="20000"/>
              </a:spcBef>
              <a:spcAft>
                <a:spcPct val="0"/>
              </a:spcAft>
              <a:buClr>
                <a:schemeClr val="hlink"/>
              </a:buClr>
              <a:buFont typeface="Wingdings" panose="05000000000000000000" pitchFamily="2" charset="2"/>
              <a:buChar char="§"/>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ct val="90000"/>
              </a:lnSpc>
            </a:pPr>
            <a:r>
              <a:rPr lang="zh-CN" altLang="en-US" sz="2400"/>
              <a:t>优势</a:t>
            </a:r>
            <a:endParaRPr lang="zh-CN" altLang="en-US" sz="2400"/>
          </a:p>
          <a:p>
            <a:pPr lvl="1">
              <a:lnSpc>
                <a:spcPct val="90000"/>
              </a:lnSpc>
            </a:pPr>
            <a:r>
              <a:rPr lang="zh-CN" altLang="en-US" sz="2000"/>
              <a:t>继承</a:t>
            </a:r>
            <a:r>
              <a:rPr lang="en-US" altLang="zh-CN" sz="2000"/>
              <a:t>MPLS</a:t>
            </a:r>
            <a:r>
              <a:rPr lang="zh-CN" altLang="en-US" sz="2000"/>
              <a:t>的转发机制和多业务承载能力</a:t>
            </a:r>
            <a:r>
              <a:rPr lang="en-US" altLang="zh-CN" sz="2000"/>
              <a:t>(PWE3)</a:t>
            </a:r>
            <a:endParaRPr lang="en-US" altLang="zh-CN" sz="2000"/>
          </a:p>
          <a:p>
            <a:pPr lvl="1">
              <a:lnSpc>
                <a:spcPct val="90000"/>
              </a:lnSpc>
            </a:pPr>
            <a:r>
              <a:rPr lang="zh-CN" altLang="en-US" sz="2000"/>
              <a:t>支持分组交换、</a:t>
            </a:r>
            <a:r>
              <a:rPr lang="en-US" altLang="zh-CN" sz="2000" err="1"/>
              <a:t>QoS</a:t>
            </a:r>
            <a:r>
              <a:rPr lang="zh-CN" altLang="en-US" sz="2000"/>
              <a:t>和统计复用能力（</a:t>
            </a:r>
            <a:r>
              <a:rPr lang="en-US" altLang="zh-CN" sz="2000"/>
              <a:t>IP</a:t>
            </a:r>
            <a:r>
              <a:rPr lang="zh-CN" altLang="en-US" sz="2000"/>
              <a:t>化）</a:t>
            </a:r>
            <a:endParaRPr lang="zh-CN" altLang="en-US" sz="2000"/>
          </a:p>
          <a:p>
            <a:pPr lvl="1">
              <a:lnSpc>
                <a:spcPct val="90000"/>
              </a:lnSpc>
            </a:pPr>
            <a:r>
              <a:rPr lang="zh-CN" altLang="en-US" sz="2000"/>
              <a:t>采用面向连接技术，提高业务端到端性能保证</a:t>
            </a:r>
            <a:endParaRPr lang="zh-CN" altLang="en-US" sz="2000"/>
          </a:p>
          <a:p>
            <a:pPr lvl="1">
              <a:lnSpc>
                <a:spcPct val="90000"/>
              </a:lnSpc>
            </a:pPr>
            <a:r>
              <a:rPr lang="zh-CN" altLang="en-US" sz="2000"/>
              <a:t>继承传送网的</a:t>
            </a:r>
            <a:r>
              <a:rPr lang="en-US" altLang="zh-CN" sz="2000"/>
              <a:t>OAM</a:t>
            </a:r>
            <a:r>
              <a:rPr lang="zh-CN" altLang="en-US" sz="2000"/>
              <a:t>和保护能力</a:t>
            </a:r>
            <a:endParaRPr lang="zh-CN" altLang="en-US" sz="2000"/>
          </a:p>
          <a:p>
            <a:pPr lvl="1">
              <a:lnSpc>
                <a:spcPct val="90000"/>
              </a:lnSpc>
            </a:pPr>
            <a:r>
              <a:rPr lang="zh-CN" altLang="en-US" sz="2000"/>
              <a:t>去除了</a:t>
            </a:r>
            <a:r>
              <a:rPr lang="en-US" altLang="zh-CN" sz="2000"/>
              <a:t>IP</a:t>
            </a:r>
            <a:r>
              <a:rPr lang="zh-CN" altLang="en-US" sz="2000"/>
              <a:t>的复杂的路由协议和面向非连接的特性，更适应城域网环网结构和汇聚型业务需求</a:t>
            </a:r>
            <a:endParaRPr lang="zh-CN" altLang="en-US" sz="2000"/>
          </a:p>
          <a:p>
            <a:pPr lvl="1">
              <a:lnSpc>
                <a:spcPct val="90000"/>
              </a:lnSpc>
            </a:pPr>
            <a:r>
              <a:rPr lang="zh-CN" altLang="en-US" sz="2000"/>
              <a:t>去除了</a:t>
            </a:r>
            <a:r>
              <a:rPr lang="en-US" altLang="zh-CN" sz="2000"/>
              <a:t>SDH</a:t>
            </a:r>
            <a:r>
              <a:rPr lang="zh-CN" altLang="en-US" sz="2000"/>
              <a:t>的</a:t>
            </a:r>
            <a:r>
              <a:rPr lang="en-US" altLang="zh-CN" sz="2000"/>
              <a:t>TDM</a:t>
            </a:r>
            <a:r>
              <a:rPr lang="zh-CN" altLang="en-US" sz="2000"/>
              <a:t>交换和同步</a:t>
            </a:r>
            <a:endParaRPr lang="zh-CN" altLang="en-US" sz="2000"/>
          </a:p>
        </p:txBody>
      </p:sp>
      <p:sp>
        <p:nvSpPr>
          <p:cNvPr id="1192963" name="标题 1192962"/>
          <p:cNvSpPr>
            <a:spLocks noGrp="1" noRot="1"/>
          </p:cNvSpPr>
          <p:nvPr>
            <p:ph type="title"/>
          </p:nvPr>
        </p:nvSpPr>
        <p:spPr>
          <a:xfrm>
            <a:off x="539750" y="188913"/>
            <a:ext cx="8388350" cy="900112"/>
          </a:xfrm>
        </p:spPr>
        <p:txBody>
          <a:bodyPr anchor="ctr" anchorCtr="0"/>
          <a:lstStyle/>
          <a:p>
            <a:pPr algn="l"/>
            <a:r>
              <a:rPr lang="en-US" altLang="zh-CN" sz="3200"/>
              <a:t>PTN</a:t>
            </a:r>
            <a:r>
              <a:rPr lang="zh-CN" altLang="en-US" sz="3200"/>
              <a:t>的优势</a:t>
            </a:r>
            <a:endParaRPr lang="zh-CN" altLang="en-US" sz="3200"/>
          </a:p>
        </p:txBody>
      </p:sp>
      <p:grpSp>
        <p:nvGrpSpPr>
          <p:cNvPr id="1192964" name="组合 1192963"/>
          <p:cNvGrpSpPr/>
          <p:nvPr/>
        </p:nvGrpSpPr>
        <p:grpSpPr>
          <a:xfrm>
            <a:off x="5930900" y="1509713"/>
            <a:ext cx="3213100" cy="3214687"/>
            <a:chOff x="3304" y="759"/>
            <a:chExt cx="2024" cy="2025"/>
          </a:xfrm>
        </p:grpSpPr>
        <p:sp>
          <p:nvSpPr>
            <p:cNvPr id="1192965" name="椭圆 1192964"/>
            <p:cNvSpPr/>
            <p:nvPr/>
          </p:nvSpPr>
          <p:spPr>
            <a:xfrm>
              <a:off x="3304" y="759"/>
              <a:ext cx="2024" cy="2025"/>
            </a:xfrm>
            <a:prstGeom prst="ellipse">
              <a:avLst/>
            </a:prstGeom>
            <a:pattFill prst="horzBrick">
              <a:fgClr>
                <a:schemeClr val="accent1"/>
              </a:fgClr>
              <a:bgClr>
                <a:srgbClr val="6699FF"/>
              </a:bgClr>
            </a:pattFill>
            <a:ln w="9525" cap="flat" cmpd="sng">
              <a:solidFill>
                <a:schemeClr val="tx1"/>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2966" name="Puzzle3"/>
            <p:cNvSpPr>
              <a:spLocks noEditPoints="1"/>
            </p:cNvSpPr>
            <p:nvPr/>
          </p:nvSpPr>
          <p:spPr>
            <a:xfrm>
              <a:off x="4303" y="1815"/>
              <a:ext cx="650" cy="780"/>
            </a:xfrm>
            <a:custGeom>
              <a:gdLst>
                <a:gd name="txL" fmla="*/ 2273 w 21600"/>
                <a:gd name="txT" fmla="*/ 7719 h 21600"/>
                <a:gd name="txR" fmla="*/ 19149 w 21600"/>
                <a:gd name="txB" fmla="*/ 20237 h 21600"/>
              </a:gdLst>
              <a:cxnLst>
                <a:cxn ang="0">
                  <a:pos x="10391" y="15806"/>
                </a:cxn>
                <a:cxn ang="0">
                  <a:pos x="20551" y="21088"/>
                </a:cxn>
                <a:cxn ang="0">
                  <a:pos x="13180" y="13801"/>
                </a:cxn>
                <a:cxn ang="0">
                  <a:pos x="20551" y="7025"/>
                </a:cxn>
                <a:cxn ang="0">
                  <a:pos x="10500" y="52"/>
                </a:cxn>
                <a:cxn ang="0">
                  <a:pos x="692" y="6802"/>
                </a:cxn>
                <a:cxn ang="0">
                  <a:pos x="8064" y="13526"/>
                </a:cxn>
                <a:cxn ang="0">
                  <a:pos x="692" y="21088"/>
                </a:cxn>
              </a:cxnLst>
              <a:rect l="txL" t="txT" r="txR" b="txB"/>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BE7D"/>
            </a:solidFill>
            <a:ln w="28575"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2967" name="Puzzle2"/>
            <p:cNvSpPr>
              <a:spLocks noEditPoints="1"/>
            </p:cNvSpPr>
            <p:nvPr/>
          </p:nvSpPr>
          <p:spPr>
            <a:xfrm>
              <a:off x="4118" y="1370"/>
              <a:ext cx="1036" cy="710"/>
            </a:xfrm>
            <a:custGeom>
              <a:gdLst>
                <a:gd name="txL" fmla="*/ 5388 w 21600"/>
                <a:gd name="txT" fmla="*/ 6742 h 21600"/>
                <a:gd name="txR" fmla="*/ 16177 w 21600"/>
                <a:gd name="txB" fmla="*/ 20441 h 21600"/>
              </a:gdLst>
              <a:cxnLst>
                <a:cxn ang="0">
                  <a:pos x="11" y="13386"/>
                </a:cxn>
                <a:cxn ang="0">
                  <a:pos x="4202" y="21161"/>
                </a:cxn>
                <a:cxn ang="0">
                  <a:pos x="10400" y="13909"/>
                </a:cxn>
                <a:cxn ang="0">
                  <a:pos x="16821" y="21190"/>
                </a:cxn>
                <a:cxn ang="0">
                  <a:pos x="21600" y="15083"/>
                </a:cxn>
                <a:cxn ang="0">
                  <a:pos x="16889" y="5739"/>
                </a:cxn>
                <a:cxn ang="0">
                  <a:pos x="10800" y="28"/>
                </a:cxn>
                <a:cxn ang="0">
                  <a:pos x="4202" y="5894"/>
                </a:cxn>
              </a:cxnLst>
              <a:rect l="txL" t="txT" r="txR" b="txB"/>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lnTo>
                    <a:pt x="10257" y="13881"/>
                  </a:lnTo>
                  <a:lnTo>
                    <a:pt x="10449" y="13881"/>
                  </a:lnTo>
                  <a:lnTo>
                    <a:pt x="10664" y="13881"/>
                  </a:lnTo>
                  <a:lnTo>
                    <a:pt x="10856" y="13909"/>
                  </a:lnTo>
                  <a:lnTo>
                    <a:pt x="11037" y="13966"/>
                  </a:lnTo>
                  <a:lnTo>
                    <a:pt x="11206" y="14023"/>
                  </a:lnTo>
                  <a:lnTo>
                    <a:pt x="11353" y="14093"/>
                  </a:lnTo>
                  <a:lnTo>
                    <a:pt x="11511" y="14178"/>
                  </a:lnTo>
                  <a:lnTo>
                    <a:pt x="11635" y="14263"/>
                  </a:lnTo>
                  <a:lnTo>
                    <a:pt x="11748" y="14376"/>
                  </a:lnTo>
                  <a:lnTo>
                    <a:pt x="11861" y="14475"/>
                  </a:lnTo>
                  <a:lnTo>
                    <a:pt x="11941" y="14616"/>
                  </a:lnTo>
                  <a:lnTo>
                    <a:pt x="12031" y="14758"/>
                  </a:lnTo>
                  <a:lnTo>
                    <a:pt x="12099" y="14885"/>
                  </a:lnTo>
                  <a:lnTo>
                    <a:pt x="12200" y="15210"/>
                  </a:lnTo>
                  <a:lnTo>
                    <a:pt x="12268" y="15507"/>
                  </a:lnTo>
                  <a:lnTo>
                    <a:pt x="12291" y="15832"/>
                  </a:lnTo>
                  <a:lnTo>
                    <a:pt x="12291" y="16157"/>
                  </a:lnTo>
                  <a:lnTo>
                    <a:pt x="12246" y="16482"/>
                  </a:lnTo>
                  <a:lnTo>
                    <a:pt x="12178" y="16807"/>
                  </a:lnTo>
                  <a:lnTo>
                    <a:pt x="12099" y="17090"/>
                  </a:lnTo>
                  <a:lnTo>
                    <a:pt x="12008" y="17330"/>
                  </a:lnTo>
                  <a:lnTo>
                    <a:pt x="11884" y="17542"/>
                  </a:lnTo>
                  <a:lnTo>
                    <a:pt x="11748" y="17712"/>
                  </a:lnTo>
                  <a:lnTo>
                    <a:pt x="11613" y="17839"/>
                  </a:lnTo>
                  <a:lnTo>
                    <a:pt x="11489" y="18037"/>
                  </a:lnTo>
                  <a:lnTo>
                    <a:pt x="11398" y="18221"/>
                  </a:lnTo>
                  <a:lnTo>
                    <a:pt x="11319" y="18447"/>
                  </a:lnTo>
                  <a:lnTo>
                    <a:pt x="11251" y="18659"/>
                  </a:lnTo>
                  <a:lnTo>
                    <a:pt x="11206" y="18900"/>
                  </a:lnTo>
                  <a:lnTo>
                    <a:pt x="11184" y="19154"/>
                  </a:lnTo>
                  <a:lnTo>
                    <a:pt x="11184" y="19423"/>
                  </a:lnTo>
                  <a:lnTo>
                    <a:pt x="11229" y="19663"/>
                  </a:lnTo>
                  <a:lnTo>
                    <a:pt x="11297" y="19903"/>
                  </a:lnTo>
                  <a:lnTo>
                    <a:pt x="11376" y="20158"/>
                  </a:lnTo>
                  <a:lnTo>
                    <a:pt x="11511" y="20398"/>
                  </a:lnTo>
                  <a:lnTo>
                    <a:pt x="11681" y="20610"/>
                  </a:lnTo>
                  <a:lnTo>
                    <a:pt x="11884" y="20808"/>
                  </a:lnTo>
                  <a:lnTo>
                    <a:pt x="12121" y="20992"/>
                  </a:lnTo>
                  <a:lnTo>
                    <a:pt x="12404" y="21161"/>
                  </a:lnTo>
                  <a:lnTo>
                    <a:pt x="12528" y="21190"/>
                  </a:lnTo>
                  <a:lnTo>
                    <a:pt x="12856" y="21274"/>
                  </a:lnTo>
                  <a:lnTo>
                    <a:pt x="13330" y="21373"/>
                  </a:lnTo>
                  <a:lnTo>
                    <a:pt x="13963" y="21486"/>
                  </a:lnTo>
                  <a:lnTo>
                    <a:pt x="14313" y="21543"/>
                  </a:lnTo>
                  <a:lnTo>
                    <a:pt x="14652" y="21571"/>
                  </a:lnTo>
                  <a:lnTo>
                    <a:pt x="15025" y="21600"/>
                  </a:lnTo>
                  <a:lnTo>
                    <a:pt x="15409" y="21600"/>
                  </a:lnTo>
                  <a:lnTo>
                    <a:pt x="15782" y="21600"/>
                  </a:lnTo>
                  <a:lnTo>
                    <a:pt x="16177" y="21571"/>
                  </a:lnTo>
                  <a:lnTo>
                    <a:pt x="16516" y="21486"/>
                  </a:lnTo>
                  <a:lnTo>
                    <a:pt x="16889" y="21402"/>
                  </a:lnTo>
                  <a:lnTo>
                    <a:pt x="16821" y="21190"/>
                  </a:lnTo>
                  <a:lnTo>
                    <a:pt x="16776" y="20935"/>
                  </a:lnTo>
                  <a:lnTo>
                    <a:pt x="16742" y="20667"/>
                  </a:lnTo>
                  <a:lnTo>
                    <a:pt x="16719" y="20370"/>
                  </a:lnTo>
                  <a:lnTo>
                    <a:pt x="16697" y="19719"/>
                  </a:lnTo>
                  <a:lnTo>
                    <a:pt x="16697" y="19013"/>
                  </a:lnTo>
                  <a:lnTo>
                    <a:pt x="16719" y="18306"/>
                  </a:lnTo>
                  <a:lnTo>
                    <a:pt x="16753" y="17599"/>
                  </a:lnTo>
                  <a:lnTo>
                    <a:pt x="16821" y="16949"/>
                  </a:lnTo>
                  <a:lnTo>
                    <a:pt x="16889" y="16383"/>
                  </a:lnTo>
                  <a:lnTo>
                    <a:pt x="16934" y="16129"/>
                  </a:lnTo>
                  <a:lnTo>
                    <a:pt x="17002" y="15945"/>
                  </a:lnTo>
                  <a:lnTo>
                    <a:pt x="17081" y="15790"/>
                  </a:lnTo>
                  <a:lnTo>
                    <a:pt x="17194" y="15648"/>
                  </a:lnTo>
                  <a:lnTo>
                    <a:pt x="17318" y="15563"/>
                  </a:lnTo>
                  <a:lnTo>
                    <a:pt x="17453" y="15507"/>
                  </a:lnTo>
                  <a:lnTo>
                    <a:pt x="17600" y="15450"/>
                  </a:lnTo>
                  <a:lnTo>
                    <a:pt x="17758" y="15450"/>
                  </a:lnTo>
                  <a:lnTo>
                    <a:pt x="17905" y="15479"/>
                  </a:lnTo>
                  <a:lnTo>
                    <a:pt x="18064" y="15535"/>
                  </a:lnTo>
                  <a:lnTo>
                    <a:pt x="18233" y="15620"/>
                  </a:lnTo>
                  <a:lnTo>
                    <a:pt x="18380" y="15733"/>
                  </a:lnTo>
                  <a:lnTo>
                    <a:pt x="18561" y="15832"/>
                  </a:lnTo>
                  <a:lnTo>
                    <a:pt x="18707" y="15973"/>
                  </a:lnTo>
                  <a:lnTo>
                    <a:pt x="18866" y="16129"/>
                  </a:lnTo>
                  <a:lnTo>
                    <a:pt x="18990" y="16327"/>
                  </a:lnTo>
                  <a:lnTo>
                    <a:pt x="19125" y="16482"/>
                  </a:lnTo>
                  <a:lnTo>
                    <a:pt x="19295" y="16624"/>
                  </a:lnTo>
                  <a:lnTo>
                    <a:pt x="19464" y="16737"/>
                  </a:lnTo>
                  <a:lnTo>
                    <a:pt x="19668" y="16807"/>
                  </a:lnTo>
                  <a:lnTo>
                    <a:pt x="19860" y="16836"/>
                  </a:lnTo>
                  <a:lnTo>
                    <a:pt x="20052" y="16864"/>
                  </a:lnTo>
                  <a:lnTo>
                    <a:pt x="20266" y="16836"/>
                  </a:lnTo>
                  <a:lnTo>
                    <a:pt x="20470" y="16793"/>
                  </a:lnTo>
                  <a:lnTo>
                    <a:pt x="20662" y="16708"/>
                  </a:lnTo>
                  <a:lnTo>
                    <a:pt x="20854" y="16567"/>
                  </a:lnTo>
                  <a:lnTo>
                    <a:pt x="21035" y="16412"/>
                  </a:lnTo>
                  <a:lnTo>
                    <a:pt x="21182" y="16214"/>
                  </a:lnTo>
                  <a:lnTo>
                    <a:pt x="21340" y="16002"/>
                  </a:lnTo>
                  <a:lnTo>
                    <a:pt x="21441" y="15733"/>
                  </a:lnTo>
                  <a:lnTo>
                    <a:pt x="21532" y="15436"/>
                  </a:lnTo>
                  <a:lnTo>
                    <a:pt x="21600" y="15083"/>
                  </a:lnTo>
                  <a:lnTo>
                    <a:pt x="21600" y="14885"/>
                  </a:lnTo>
                  <a:lnTo>
                    <a:pt x="21600" y="14729"/>
                  </a:lnTo>
                  <a:lnTo>
                    <a:pt x="21600" y="14531"/>
                  </a:lnTo>
                  <a:lnTo>
                    <a:pt x="21577" y="14376"/>
                  </a:lnTo>
                  <a:lnTo>
                    <a:pt x="21532" y="14206"/>
                  </a:lnTo>
                  <a:lnTo>
                    <a:pt x="21487" y="14051"/>
                  </a:lnTo>
                  <a:lnTo>
                    <a:pt x="21419" y="13909"/>
                  </a:lnTo>
                  <a:lnTo>
                    <a:pt x="21351" y="13768"/>
                  </a:lnTo>
                  <a:lnTo>
                    <a:pt x="21204" y="13500"/>
                  </a:lnTo>
                  <a:lnTo>
                    <a:pt x="21035" y="13287"/>
                  </a:lnTo>
                  <a:lnTo>
                    <a:pt x="20809" y="13090"/>
                  </a:lnTo>
                  <a:lnTo>
                    <a:pt x="20594" y="12962"/>
                  </a:lnTo>
                  <a:lnTo>
                    <a:pt x="20357" y="12821"/>
                  </a:lnTo>
                  <a:lnTo>
                    <a:pt x="20120" y="12764"/>
                  </a:lnTo>
                  <a:lnTo>
                    <a:pt x="19882" y="12708"/>
                  </a:lnTo>
                  <a:lnTo>
                    <a:pt x="19645" y="12736"/>
                  </a:lnTo>
                  <a:lnTo>
                    <a:pt x="19430" y="12793"/>
                  </a:lnTo>
                  <a:lnTo>
                    <a:pt x="19227" y="12906"/>
                  </a:lnTo>
                  <a:lnTo>
                    <a:pt x="19148" y="12962"/>
                  </a:lnTo>
                  <a:lnTo>
                    <a:pt x="19058" y="13047"/>
                  </a:lnTo>
                  <a:lnTo>
                    <a:pt x="18990" y="13146"/>
                  </a:lnTo>
                  <a:lnTo>
                    <a:pt x="18911" y="13259"/>
                  </a:lnTo>
                  <a:lnTo>
                    <a:pt x="18775" y="13471"/>
                  </a:lnTo>
                  <a:lnTo>
                    <a:pt x="18628" y="13641"/>
                  </a:lnTo>
                  <a:lnTo>
                    <a:pt x="18470" y="13740"/>
                  </a:lnTo>
                  <a:lnTo>
                    <a:pt x="18301" y="13825"/>
                  </a:lnTo>
                  <a:lnTo>
                    <a:pt x="18143" y="13853"/>
                  </a:lnTo>
                  <a:lnTo>
                    <a:pt x="17973" y="13881"/>
                  </a:lnTo>
                  <a:lnTo>
                    <a:pt x="17804" y="13853"/>
                  </a:lnTo>
                  <a:lnTo>
                    <a:pt x="17646" y="13796"/>
                  </a:lnTo>
                  <a:lnTo>
                    <a:pt x="17499" y="13726"/>
                  </a:lnTo>
                  <a:lnTo>
                    <a:pt x="17341" y="13641"/>
                  </a:lnTo>
                  <a:lnTo>
                    <a:pt x="17216" y="13528"/>
                  </a:lnTo>
                  <a:lnTo>
                    <a:pt x="17103" y="13386"/>
                  </a:lnTo>
                  <a:lnTo>
                    <a:pt x="17024" y="13259"/>
                  </a:lnTo>
                  <a:lnTo>
                    <a:pt x="16934" y="13118"/>
                  </a:lnTo>
                  <a:lnTo>
                    <a:pt x="16889" y="12991"/>
                  </a:lnTo>
                  <a:lnTo>
                    <a:pt x="16889" y="12849"/>
                  </a:lnTo>
                  <a:lnTo>
                    <a:pt x="16889" y="12383"/>
                  </a:lnTo>
                  <a:lnTo>
                    <a:pt x="16889" y="11662"/>
                  </a:lnTo>
                  <a:lnTo>
                    <a:pt x="16889" y="10701"/>
                  </a:lnTo>
                  <a:lnTo>
                    <a:pt x="16889" y="9640"/>
                  </a:lnTo>
                  <a:lnTo>
                    <a:pt x="16889" y="8566"/>
                  </a:lnTo>
                  <a:lnTo>
                    <a:pt x="16889" y="7478"/>
                  </a:lnTo>
                  <a:lnTo>
                    <a:pt x="16889" y="6502"/>
                  </a:lnTo>
                  <a:lnTo>
                    <a:pt x="16889" y="5739"/>
                  </a:lnTo>
                  <a:lnTo>
                    <a:pt x="16674" y="5894"/>
                  </a:lnTo>
                  <a:lnTo>
                    <a:pt x="16414" y="6036"/>
                  </a:lnTo>
                  <a:lnTo>
                    <a:pt x="16154" y="6177"/>
                  </a:lnTo>
                  <a:lnTo>
                    <a:pt x="15849" y="6248"/>
                  </a:lnTo>
                  <a:lnTo>
                    <a:pt x="15544" y="6304"/>
                  </a:lnTo>
                  <a:lnTo>
                    <a:pt x="15217" y="6332"/>
                  </a:lnTo>
                  <a:lnTo>
                    <a:pt x="14866" y="6361"/>
                  </a:lnTo>
                  <a:lnTo>
                    <a:pt x="14550" y="6361"/>
                  </a:lnTo>
                  <a:lnTo>
                    <a:pt x="14200" y="6332"/>
                  </a:lnTo>
                  <a:lnTo>
                    <a:pt x="13850" y="6276"/>
                  </a:lnTo>
                  <a:lnTo>
                    <a:pt x="13522" y="6219"/>
                  </a:lnTo>
                  <a:lnTo>
                    <a:pt x="13206" y="6149"/>
                  </a:lnTo>
                  <a:lnTo>
                    <a:pt x="12901" y="6064"/>
                  </a:lnTo>
                  <a:lnTo>
                    <a:pt x="12618" y="5951"/>
                  </a:lnTo>
                  <a:lnTo>
                    <a:pt x="12358" y="5838"/>
                  </a:lnTo>
                  <a:lnTo>
                    <a:pt x="12121" y="5739"/>
                  </a:lnTo>
                  <a:lnTo>
                    <a:pt x="11941" y="5626"/>
                  </a:lnTo>
                  <a:lnTo>
                    <a:pt x="11794" y="5513"/>
                  </a:lnTo>
                  <a:lnTo>
                    <a:pt x="11658" y="5414"/>
                  </a:lnTo>
                  <a:lnTo>
                    <a:pt x="11556" y="5301"/>
                  </a:lnTo>
                  <a:lnTo>
                    <a:pt x="11466" y="5187"/>
                  </a:lnTo>
                  <a:lnTo>
                    <a:pt x="11398" y="5089"/>
                  </a:lnTo>
                  <a:lnTo>
                    <a:pt x="11376" y="4947"/>
                  </a:lnTo>
                  <a:lnTo>
                    <a:pt x="11353" y="4834"/>
                  </a:lnTo>
                  <a:lnTo>
                    <a:pt x="11353" y="4707"/>
                  </a:lnTo>
                  <a:lnTo>
                    <a:pt x="11376" y="4565"/>
                  </a:lnTo>
                  <a:lnTo>
                    <a:pt x="11443" y="4410"/>
                  </a:lnTo>
                  <a:lnTo>
                    <a:pt x="11511" y="4240"/>
                  </a:lnTo>
                  <a:lnTo>
                    <a:pt x="11703" y="3887"/>
                  </a:lnTo>
                  <a:lnTo>
                    <a:pt x="11986" y="3505"/>
                  </a:lnTo>
                  <a:lnTo>
                    <a:pt x="12144" y="3265"/>
                  </a:lnTo>
                  <a:lnTo>
                    <a:pt x="12246" y="3025"/>
                  </a:lnTo>
                  <a:lnTo>
                    <a:pt x="12336" y="2756"/>
                  </a:lnTo>
                  <a:lnTo>
                    <a:pt x="12404" y="2445"/>
                  </a:lnTo>
                  <a:lnTo>
                    <a:pt x="12438" y="2176"/>
                  </a:lnTo>
                  <a:lnTo>
                    <a:pt x="12438" y="1880"/>
                  </a:lnTo>
                  <a:lnTo>
                    <a:pt x="12404" y="1583"/>
                  </a:lnTo>
                  <a:lnTo>
                    <a:pt x="12336" y="1314"/>
                  </a:lnTo>
                  <a:lnTo>
                    <a:pt x="12246" y="1046"/>
                  </a:lnTo>
                  <a:lnTo>
                    <a:pt x="12099" y="791"/>
                  </a:lnTo>
                  <a:lnTo>
                    <a:pt x="12008" y="692"/>
                  </a:lnTo>
                  <a:lnTo>
                    <a:pt x="11918" y="579"/>
                  </a:lnTo>
                  <a:lnTo>
                    <a:pt x="11816" y="466"/>
                  </a:lnTo>
                  <a:lnTo>
                    <a:pt x="11703" y="381"/>
                  </a:lnTo>
                  <a:lnTo>
                    <a:pt x="11579" y="310"/>
                  </a:lnTo>
                  <a:lnTo>
                    <a:pt x="11443" y="226"/>
                  </a:lnTo>
                  <a:lnTo>
                    <a:pt x="11297" y="169"/>
                  </a:lnTo>
                  <a:lnTo>
                    <a:pt x="11138" y="113"/>
                  </a:lnTo>
                  <a:lnTo>
                    <a:pt x="10969" y="56"/>
                  </a:lnTo>
                  <a:lnTo>
                    <a:pt x="10800" y="28"/>
                  </a:lnTo>
                  <a:lnTo>
                    <a:pt x="10619" y="28"/>
                  </a:lnTo>
                  <a:lnTo>
                    <a:pt x="10404" y="28"/>
                  </a:lnTo>
                  <a:lnTo>
                    <a:pt x="10257" y="28"/>
                  </a:lnTo>
                  <a:lnTo>
                    <a:pt x="10076" y="56"/>
                  </a:lnTo>
                  <a:lnTo>
                    <a:pt x="9952" y="84"/>
                  </a:lnTo>
                  <a:lnTo>
                    <a:pt x="9794" y="141"/>
                  </a:lnTo>
                  <a:lnTo>
                    <a:pt x="9692" y="226"/>
                  </a:lnTo>
                  <a:lnTo>
                    <a:pt x="9557" y="282"/>
                  </a:lnTo>
                  <a:lnTo>
                    <a:pt x="9455" y="381"/>
                  </a:lnTo>
                  <a:lnTo>
                    <a:pt x="9365" y="466"/>
                  </a:lnTo>
                  <a:lnTo>
                    <a:pt x="9274" y="579"/>
                  </a:lnTo>
                  <a:lnTo>
                    <a:pt x="9184" y="692"/>
                  </a:lnTo>
                  <a:lnTo>
                    <a:pt x="9128" y="791"/>
                  </a:lnTo>
                  <a:lnTo>
                    <a:pt x="9060" y="932"/>
                  </a:lnTo>
                  <a:lnTo>
                    <a:pt x="8969" y="1201"/>
                  </a:lnTo>
                  <a:lnTo>
                    <a:pt x="8913" y="1498"/>
                  </a:lnTo>
                  <a:lnTo>
                    <a:pt x="8890" y="1795"/>
                  </a:lnTo>
                  <a:lnTo>
                    <a:pt x="8890" y="2120"/>
                  </a:lnTo>
                  <a:lnTo>
                    <a:pt x="8913" y="2445"/>
                  </a:lnTo>
                  <a:lnTo>
                    <a:pt x="8969" y="2756"/>
                  </a:lnTo>
                  <a:lnTo>
                    <a:pt x="9060" y="3081"/>
                  </a:lnTo>
                  <a:lnTo>
                    <a:pt x="9173" y="3378"/>
                  </a:lnTo>
                  <a:lnTo>
                    <a:pt x="9297" y="3647"/>
                  </a:lnTo>
                  <a:lnTo>
                    <a:pt x="9466" y="3887"/>
                  </a:lnTo>
                  <a:lnTo>
                    <a:pt x="9579" y="4085"/>
                  </a:lnTo>
                  <a:lnTo>
                    <a:pt x="9670" y="4269"/>
                  </a:lnTo>
                  <a:lnTo>
                    <a:pt x="9726" y="4467"/>
                  </a:lnTo>
                  <a:lnTo>
                    <a:pt x="9771" y="4650"/>
                  </a:lnTo>
                  <a:lnTo>
                    <a:pt x="9771" y="4834"/>
                  </a:lnTo>
                  <a:lnTo>
                    <a:pt x="9749" y="5032"/>
                  </a:lnTo>
                  <a:lnTo>
                    <a:pt x="9715" y="5216"/>
                  </a:lnTo>
                  <a:lnTo>
                    <a:pt x="9625" y="5385"/>
                  </a:lnTo>
                  <a:lnTo>
                    <a:pt x="9534" y="5513"/>
                  </a:lnTo>
                  <a:lnTo>
                    <a:pt x="9410" y="5626"/>
                  </a:lnTo>
                  <a:lnTo>
                    <a:pt x="9229" y="5710"/>
                  </a:lnTo>
                  <a:lnTo>
                    <a:pt x="9060" y="5767"/>
                  </a:lnTo>
                  <a:lnTo>
                    <a:pt x="8845" y="5767"/>
                  </a:lnTo>
                  <a:lnTo>
                    <a:pt x="8585" y="5739"/>
                  </a:lnTo>
                  <a:lnTo>
                    <a:pt x="8325" y="5654"/>
                  </a:lnTo>
                  <a:lnTo>
                    <a:pt x="8020" y="5513"/>
                  </a:lnTo>
                  <a:lnTo>
                    <a:pt x="7840" y="5442"/>
                  </a:lnTo>
                  <a:lnTo>
                    <a:pt x="7648" y="5385"/>
                  </a:lnTo>
                  <a:lnTo>
                    <a:pt x="7433" y="5329"/>
                  </a:lnTo>
                  <a:lnTo>
                    <a:pt x="7241" y="5301"/>
                  </a:lnTo>
                  <a:lnTo>
                    <a:pt x="6755" y="5301"/>
                  </a:lnTo>
                  <a:lnTo>
                    <a:pt x="6281" y="5329"/>
                  </a:lnTo>
                  <a:lnTo>
                    <a:pt x="5784" y="5385"/>
                  </a:lnTo>
                  <a:lnTo>
                    <a:pt x="5264" y="5498"/>
                  </a:lnTo>
                  <a:lnTo>
                    <a:pt x="4744" y="5597"/>
                  </a:lnTo>
                  <a:lnTo>
                    <a:pt x="4247" y="5739"/>
                  </a:lnTo>
                  <a:lnTo>
                    <a:pt x="4202" y="5894"/>
                  </a:lnTo>
                  <a:lnTo>
                    <a:pt x="4202" y="6191"/>
                  </a:lnTo>
                  <a:lnTo>
                    <a:pt x="4202" y="6545"/>
                  </a:lnTo>
                  <a:lnTo>
                    <a:pt x="4225" y="6954"/>
                  </a:lnTo>
                  <a:lnTo>
                    <a:pt x="4315" y="7930"/>
                  </a:lnTo>
                  <a:lnTo>
                    <a:pt x="4394" y="9018"/>
                  </a:lnTo>
                  <a:lnTo>
                    <a:pt x="4439" y="9570"/>
                  </a:lnTo>
                  <a:lnTo>
                    <a:pt x="4462" y="10107"/>
                  </a:lnTo>
                  <a:lnTo>
                    <a:pt x="4484" y="10630"/>
                  </a:lnTo>
                  <a:lnTo>
                    <a:pt x="4507" y="11082"/>
                  </a:lnTo>
                  <a:lnTo>
                    <a:pt x="4484" y="11520"/>
                  </a:lnTo>
                  <a:lnTo>
                    <a:pt x="4439" y="11874"/>
                  </a:lnTo>
                  <a:lnTo>
                    <a:pt x="4394" y="12029"/>
                  </a:lnTo>
                  <a:lnTo>
                    <a:pt x="4349" y="12171"/>
                  </a:lnTo>
                  <a:lnTo>
                    <a:pt x="4315" y="12284"/>
                  </a:lnTo>
                  <a:lnTo>
                    <a:pt x="4247" y="12354"/>
                  </a:lnTo>
                  <a:close/>
                </a:path>
              </a:pathLst>
            </a:custGeom>
            <a:solidFill>
              <a:srgbClr val="FFFFCC"/>
            </a:solidFill>
            <a:ln w="28575"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2968" name="Puzzle4"/>
            <p:cNvSpPr>
              <a:spLocks noEditPoints="1"/>
            </p:cNvSpPr>
            <p:nvPr/>
          </p:nvSpPr>
          <p:spPr>
            <a:xfrm>
              <a:off x="3709" y="1346"/>
              <a:ext cx="636" cy="939"/>
            </a:xfrm>
            <a:custGeom>
              <a:gdLst>
                <a:gd name="txL" fmla="*/ 2076 w 21600"/>
                <a:gd name="txT" fmla="*/ 5664 h 21600"/>
                <a:gd name="txR" fmla="*/ 20203 w 21600"/>
                <a:gd name="txB" fmla="*/ 15980 h 21600"/>
              </a:gdLst>
              <a:cxnLst>
                <a:cxn ang="0">
                  <a:pos x="8307" y="11593"/>
                </a:cxn>
                <a:cxn ang="0">
                  <a:pos x="453" y="16938"/>
                </a:cxn>
                <a:cxn ang="0">
                  <a:pos x="11500" y="21600"/>
                </a:cxn>
                <a:cxn ang="0">
                  <a:pos x="20920" y="16751"/>
                </a:cxn>
                <a:cxn ang="0">
                  <a:pos x="13972" y="10888"/>
                </a:cxn>
                <a:cxn ang="0">
                  <a:pos x="21033" y="4716"/>
                </a:cxn>
                <a:cxn ang="0">
                  <a:pos x="11102" y="11"/>
                </a:cxn>
                <a:cxn ang="0">
                  <a:pos x="453" y="4716"/>
                </a:cxn>
              </a:cxnLst>
              <a:rect l="txL" t="txT" r="txR" b="txB"/>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rgbClr val="D8EBB3"/>
            </a:solidFill>
            <a:ln w="28575"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2969" name="矩形 1192968"/>
            <p:cNvSpPr/>
            <p:nvPr/>
          </p:nvSpPr>
          <p:spPr>
            <a:xfrm>
              <a:off x="4374" y="1633"/>
              <a:ext cx="586" cy="19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buNone/>
              </a:pPr>
              <a:r>
                <a:rPr lang="zh-CN" altLang="en-US" sz="1400" b="1">
                  <a:latin typeface="楷体_GB2312" pitchFamily="49" charset="-122"/>
                  <a:ea typeface="楷体_GB2312" pitchFamily="49" charset="-122"/>
                </a:rPr>
                <a:t>可靠性</a:t>
              </a:r>
              <a:endParaRPr lang="zh-CN" altLang="en-US" sz="1400" b="1">
                <a:latin typeface="楷体_GB2312" pitchFamily="49" charset="-122"/>
                <a:ea typeface="楷体_GB2312" pitchFamily="49" charset="-122"/>
              </a:endParaRPr>
            </a:p>
          </p:txBody>
        </p:sp>
        <p:sp>
          <p:nvSpPr>
            <p:cNvPr id="1192970" name="Puzzle1"/>
            <p:cNvSpPr>
              <a:spLocks noEditPoints="1"/>
            </p:cNvSpPr>
            <p:nvPr/>
          </p:nvSpPr>
          <p:spPr>
            <a:xfrm>
              <a:off x="3500" y="2050"/>
              <a:ext cx="1048" cy="541"/>
            </a:xfrm>
            <a:custGeom>
              <a:gdLst>
                <a:gd name="txL" fmla="*/ 6086 w 21600"/>
                <a:gd name="txT" fmla="*/ 2569 h 21600"/>
                <a:gd name="txR" fmla="*/ 16132 w 21600"/>
                <a:gd name="txB" fmla="*/ 19552 h 21600"/>
              </a:gdLst>
              <a:cxnLst>
                <a:cxn ang="0">
                  <a:pos x="16740" y="21078"/>
                </a:cxn>
                <a:cxn ang="0">
                  <a:pos x="16976" y="521"/>
                </a:cxn>
                <a:cxn ang="0">
                  <a:pos x="4725" y="856"/>
                </a:cxn>
                <a:cxn ang="0">
                  <a:pos x="5040" y="21004"/>
                </a:cxn>
                <a:cxn ang="0">
                  <a:pos x="10811" y="12885"/>
                </a:cxn>
                <a:cxn ang="0">
                  <a:pos x="10845" y="8714"/>
                </a:cxn>
                <a:cxn ang="0">
                  <a:pos x="21600" y="10000"/>
                </a:cxn>
                <a:cxn ang="0">
                  <a:pos x="56" y="10000"/>
                </a:cxn>
              </a:cxnLst>
              <a:rect l="txL" t="txT" r="txR" b="txB"/>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CCFF"/>
            </a:solidFill>
            <a:ln w="28575"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2971" name="Puzzle3"/>
            <p:cNvSpPr>
              <a:spLocks noEditPoints="1"/>
            </p:cNvSpPr>
            <p:nvPr/>
          </p:nvSpPr>
          <p:spPr>
            <a:xfrm>
              <a:off x="4302" y="801"/>
              <a:ext cx="649" cy="780"/>
            </a:xfrm>
            <a:custGeom>
              <a:gdLst>
                <a:gd name="txL" fmla="*/ 2273 w 21600"/>
                <a:gd name="txT" fmla="*/ 7719 h 21600"/>
                <a:gd name="txR" fmla="*/ 19149 w 21600"/>
                <a:gd name="txB" fmla="*/ 20237 h 21600"/>
              </a:gdLst>
              <a:cxnLst>
                <a:cxn ang="0">
                  <a:pos x="10391" y="15806"/>
                </a:cxn>
                <a:cxn ang="0">
                  <a:pos x="20551" y="21088"/>
                </a:cxn>
                <a:cxn ang="0">
                  <a:pos x="13180" y="13801"/>
                </a:cxn>
                <a:cxn ang="0">
                  <a:pos x="20551" y="7025"/>
                </a:cxn>
                <a:cxn ang="0">
                  <a:pos x="10500" y="52"/>
                </a:cxn>
                <a:cxn ang="0">
                  <a:pos x="692" y="6802"/>
                </a:cxn>
                <a:cxn ang="0">
                  <a:pos x="8064" y="13526"/>
                </a:cxn>
                <a:cxn ang="0">
                  <a:pos x="692" y="21088"/>
                </a:cxn>
              </a:cxnLst>
              <a:rect l="txL" t="txT" r="txR" b="txB"/>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CC00"/>
            </a:solidFill>
            <a:ln w="28575"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2972" name="矩形 1192971"/>
            <p:cNvSpPr/>
            <p:nvPr/>
          </p:nvSpPr>
          <p:spPr>
            <a:xfrm>
              <a:off x="4302" y="1079"/>
              <a:ext cx="652" cy="19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400" b="1">
                  <a:latin typeface="Times New Roman" panose="02020603050405020304" pitchFamily="18" charset="0"/>
                  <a:ea typeface="楷体_GB2312" pitchFamily="49" charset="-122"/>
                </a:rPr>
                <a:t>可扩展性</a:t>
              </a:r>
              <a:endParaRPr lang="zh-CN" altLang="en-US" sz="1400" b="1">
                <a:latin typeface="Times New Roman" panose="02020603050405020304" pitchFamily="18" charset="0"/>
                <a:ea typeface="楷体_GB2312" pitchFamily="49" charset="-122"/>
              </a:endParaRPr>
            </a:p>
          </p:txBody>
        </p:sp>
        <p:sp>
          <p:nvSpPr>
            <p:cNvPr id="1192973" name="Puzzle1"/>
            <p:cNvSpPr>
              <a:spLocks noEditPoints="1"/>
            </p:cNvSpPr>
            <p:nvPr/>
          </p:nvSpPr>
          <p:spPr>
            <a:xfrm>
              <a:off x="3500" y="1040"/>
              <a:ext cx="1048" cy="541"/>
            </a:xfrm>
            <a:custGeom>
              <a:gdLst>
                <a:gd name="txL" fmla="*/ 6086 w 21600"/>
                <a:gd name="txT" fmla="*/ 2569 h 21600"/>
                <a:gd name="txR" fmla="*/ 16132 w 21600"/>
                <a:gd name="txB" fmla="*/ 19552 h 21600"/>
              </a:gdLst>
              <a:cxnLst>
                <a:cxn ang="0">
                  <a:pos x="16740" y="21078"/>
                </a:cxn>
                <a:cxn ang="0">
                  <a:pos x="16976" y="521"/>
                </a:cxn>
                <a:cxn ang="0">
                  <a:pos x="4725" y="856"/>
                </a:cxn>
                <a:cxn ang="0">
                  <a:pos x="5040" y="21004"/>
                </a:cxn>
                <a:cxn ang="0">
                  <a:pos x="10811" y="12885"/>
                </a:cxn>
                <a:cxn ang="0">
                  <a:pos x="10845" y="8714"/>
                </a:cxn>
                <a:cxn ang="0">
                  <a:pos x="21600" y="10000"/>
                </a:cxn>
                <a:cxn ang="0">
                  <a:pos x="56" y="10000"/>
                </a:cxn>
              </a:cxnLst>
              <a:rect l="txL" t="txT" r="txR" b="txB"/>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FFFF"/>
            </a:solidFill>
            <a:ln w="28575" cap="flat" cmpd="sng">
              <a:solidFill>
                <a:srgbClr val="000000"/>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2974" name="矩形 1192973"/>
            <p:cNvSpPr/>
            <p:nvPr/>
          </p:nvSpPr>
          <p:spPr>
            <a:xfrm>
              <a:off x="3655" y="1200"/>
              <a:ext cx="713" cy="19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buNone/>
              </a:pPr>
              <a:r>
                <a:rPr lang="zh-CN" altLang="en-US" sz="1400" b="1">
                  <a:latin typeface="楷体_GB2312" pitchFamily="49" charset="-122"/>
                  <a:ea typeface="楷体_GB2312" pitchFamily="49" charset="-122"/>
                </a:rPr>
                <a:t>多业务承载</a:t>
              </a:r>
              <a:endParaRPr lang="zh-CN" altLang="en-US" sz="1400" b="1">
                <a:latin typeface="楷体_GB2312" pitchFamily="49" charset="-122"/>
                <a:ea typeface="楷体_GB2312" pitchFamily="49" charset="-122"/>
              </a:endParaRPr>
            </a:p>
          </p:txBody>
        </p:sp>
        <p:sp>
          <p:nvSpPr>
            <p:cNvPr id="1192975" name="矩形 1192974"/>
            <p:cNvSpPr/>
            <p:nvPr/>
          </p:nvSpPr>
          <p:spPr>
            <a:xfrm>
              <a:off x="4316" y="2064"/>
              <a:ext cx="676" cy="19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buNone/>
              </a:pPr>
              <a:r>
                <a:rPr lang="en-US" altLang="zh-CN" sz="1400" b="1">
                  <a:latin typeface="楷体_GB2312" pitchFamily="49" charset="-122"/>
                  <a:ea typeface="楷体_GB2312" pitchFamily="49" charset="-122"/>
                </a:rPr>
                <a:t>OAM</a:t>
              </a:r>
              <a:r>
                <a:rPr lang="zh-CN" altLang="en-US" sz="1400" b="1">
                  <a:latin typeface="楷体_GB2312" pitchFamily="49" charset="-122"/>
                  <a:ea typeface="楷体_GB2312" pitchFamily="49" charset="-122"/>
                </a:rPr>
                <a:t>和管理</a:t>
              </a:r>
              <a:endParaRPr lang="zh-CN" altLang="en-US" sz="1400" b="1">
                <a:latin typeface="楷体_GB2312" pitchFamily="49" charset="-122"/>
                <a:ea typeface="楷体_GB2312" pitchFamily="49" charset="-122"/>
              </a:endParaRPr>
            </a:p>
          </p:txBody>
        </p:sp>
        <p:sp>
          <p:nvSpPr>
            <p:cNvPr id="1192976" name="矩形 1192975"/>
            <p:cNvSpPr/>
            <p:nvPr/>
          </p:nvSpPr>
          <p:spPr>
            <a:xfrm>
              <a:off x="3696" y="1604"/>
              <a:ext cx="695" cy="46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buNone/>
              </a:pPr>
              <a:r>
                <a:rPr lang="en-US" altLang="zh-CN" sz="1400" b="1" err="1">
                  <a:latin typeface="楷体_GB2312" pitchFamily="49" charset="-122"/>
                  <a:ea typeface="楷体_GB2312" pitchFamily="49" charset="-122"/>
                </a:rPr>
                <a:t>QoS</a:t>
              </a:r>
              <a:endParaRPr lang="en-US" altLang="zh-CN" sz="1400" b="1">
                <a:latin typeface="楷体_GB2312" pitchFamily="49" charset="-122"/>
                <a:ea typeface="楷体_GB2312" pitchFamily="49" charset="-122"/>
              </a:endParaRPr>
            </a:p>
            <a:p>
              <a:pPr algn="ctr">
                <a:buNone/>
              </a:pPr>
              <a:r>
                <a:rPr lang="zh-CN" altLang="en-US" sz="1400" b="1">
                  <a:latin typeface="楷体_GB2312" pitchFamily="49" charset="-122"/>
                  <a:ea typeface="楷体_GB2312" pitchFamily="49" charset="-122"/>
                </a:rPr>
                <a:t>和</a:t>
              </a:r>
              <a:endParaRPr lang="zh-CN" altLang="en-US" sz="1400" b="1">
                <a:latin typeface="楷体_GB2312" pitchFamily="49" charset="-122"/>
                <a:ea typeface="楷体_GB2312" pitchFamily="49" charset="-122"/>
              </a:endParaRPr>
            </a:p>
            <a:p>
              <a:pPr algn="ctr">
                <a:buNone/>
              </a:pPr>
              <a:r>
                <a:rPr lang="zh-CN" altLang="en-US" sz="1400" b="1">
                  <a:latin typeface="楷体_GB2312" pitchFamily="49" charset="-122"/>
                  <a:ea typeface="楷体_GB2312" pitchFamily="49" charset="-122"/>
                </a:rPr>
                <a:t>统计复用</a:t>
              </a:r>
              <a:endParaRPr lang="zh-CN" altLang="en-US" sz="1400" b="1">
                <a:latin typeface="楷体_GB2312" pitchFamily="49" charset="-122"/>
                <a:ea typeface="楷体_GB2312" pitchFamily="49" charset="-122"/>
              </a:endParaRPr>
            </a:p>
          </p:txBody>
        </p:sp>
        <p:sp>
          <p:nvSpPr>
            <p:cNvPr id="1192977" name="矩形 1192976"/>
            <p:cNvSpPr/>
            <p:nvPr/>
          </p:nvSpPr>
          <p:spPr>
            <a:xfrm>
              <a:off x="3600" y="2208"/>
              <a:ext cx="960" cy="19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buNone/>
              </a:pPr>
              <a:r>
                <a:rPr lang="zh-CN" altLang="en-US" sz="1400" b="1">
                  <a:latin typeface="Arial" pitchFamily="34" charset="0"/>
                  <a:ea typeface="楷体_GB2312" pitchFamily="49" charset="-122"/>
                </a:rPr>
                <a:t>高精度同步定时</a:t>
              </a:r>
              <a:endParaRPr lang="zh-CN" altLang="en-US" sz="1400" b="1">
                <a:latin typeface="Arial" pitchFamily="34" charset="0"/>
                <a:ea typeface="楷体_GB2312" pitchFamily="49"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7</a:t>
            </a:fld>
            <a:endParaRPr lang="zh-CN" altLang="en-US">
              <a:latin typeface="Arial" pitchFamily="34" charset="0"/>
            </a:endParaRPr>
          </a:p>
        </p:txBody>
      </p:sp>
      <p:sp>
        <p:nvSpPr>
          <p:cNvPr id="1209346" name="文本占位符 1209345"/>
          <p:cNvSpPr>
            <a:spLocks noGrp="1" noRot="1"/>
          </p:cNvSpPr>
          <p:nvPr>
            <p:ph type="body" idx="4294967295"/>
          </p:nvPr>
        </p:nvSpPr>
        <p:spPr>
          <a:xfrm>
            <a:off x="468313" y="1412875"/>
            <a:ext cx="8283575" cy="4108450"/>
          </a:xfrm>
        </p:spPr>
        <p:txBody>
          <a:bodyPr/>
          <a:lstStyle/>
          <a:p>
            <a:r>
              <a:rPr lang="zh-CN" altLang="en-US" sz="2200">
                <a:latin typeface="楷体_GB2312" pitchFamily="49" charset="-122"/>
                <a:ea typeface="楷体_GB2312" pitchFamily="49" charset="-122"/>
              </a:rPr>
              <a:t>最初，由</a:t>
            </a:r>
            <a:r>
              <a:rPr lang="en-US" altLang="zh-CN" sz="2200">
                <a:latin typeface="楷体_GB2312" pitchFamily="49" charset="-122"/>
                <a:ea typeface="楷体_GB2312" pitchFamily="49" charset="-122"/>
              </a:rPr>
              <a:t>ITU-T</a:t>
            </a:r>
            <a:r>
              <a:rPr lang="zh-CN" altLang="en-US" sz="2200">
                <a:latin typeface="楷体_GB2312" pitchFamily="49" charset="-122"/>
                <a:ea typeface="楷体_GB2312" pitchFamily="49" charset="-122"/>
              </a:rPr>
              <a:t>定义</a:t>
            </a:r>
            <a:r>
              <a:rPr lang="en-US" altLang="zh-CN" sz="2200">
                <a:latin typeface="楷体_GB2312" pitchFamily="49" charset="-122"/>
                <a:ea typeface="楷体_GB2312" pitchFamily="49" charset="-122"/>
              </a:rPr>
              <a:t>T-MPLS</a:t>
            </a:r>
            <a:r>
              <a:rPr lang="zh-CN" altLang="en-US" sz="2200">
                <a:latin typeface="楷体_GB2312" pitchFamily="49" charset="-122"/>
                <a:ea typeface="楷体_GB2312" pitchFamily="49" charset="-122"/>
              </a:rPr>
              <a:t>，后续由</a:t>
            </a:r>
            <a:r>
              <a:rPr lang="en-US" altLang="zh-CN" sz="2200">
                <a:latin typeface="楷体_GB2312" pitchFamily="49" charset="-122"/>
                <a:ea typeface="楷体_GB2312" pitchFamily="49" charset="-122"/>
              </a:rPr>
              <a:t>IETF/ITU-T JWT</a:t>
            </a:r>
            <a:r>
              <a:rPr lang="zh-CN" altLang="en-US" sz="2200">
                <a:latin typeface="楷体_GB2312" pitchFamily="49" charset="-122"/>
                <a:ea typeface="楷体_GB2312" pitchFamily="49" charset="-122"/>
              </a:rPr>
              <a:t>工作组负责标准制定，命名为</a:t>
            </a:r>
            <a:r>
              <a:rPr lang="en-US" altLang="zh-CN" sz="2200">
                <a:latin typeface="楷体_GB2312" pitchFamily="49" charset="-122"/>
                <a:ea typeface="楷体_GB2312" pitchFamily="49" charset="-122"/>
              </a:rPr>
              <a:t>MPLS - Transport Profile</a:t>
            </a:r>
            <a:r>
              <a:rPr lang="zh-CN" altLang="en-US" sz="2200">
                <a:latin typeface="楷体_GB2312" pitchFamily="49" charset="-122"/>
                <a:ea typeface="楷体_GB2312" pitchFamily="49" charset="-122"/>
              </a:rPr>
              <a:t>（</a:t>
            </a:r>
            <a:r>
              <a:rPr lang="en-US" altLang="zh-CN" sz="2200">
                <a:latin typeface="楷体_GB2312" pitchFamily="49" charset="-122"/>
                <a:ea typeface="楷体_GB2312" pitchFamily="49" charset="-122"/>
              </a:rPr>
              <a:t>MPLS-TP</a:t>
            </a:r>
            <a:r>
              <a:rPr lang="zh-CN" altLang="en-US" sz="2200">
                <a:latin typeface="楷体_GB2312" pitchFamily="49" charset="-122"/>
                <a:ea typeface="楷体_GB2312" pitchFamily="49" charset="-122"/>
              </a:rPr>
              <a:t>）</a:t>
            </a:r>
            <a:endParaRPr lang="zh-CN" altLang="en-US" sz="2200">
              <a:latin typeface="楷体_GB2312" pitchFamily="49" charset="-122"/>
              <a:ea typeface="楷体_GB2312" pitchFamily="49" charset="-122"/>
            </a:endParaRPr>
          </a:p>
          <a:p>
            <a:r>
              <a:rPr lang="zh-CN" altLang="en-US" sz="2200">
                <a:latin typeface="楷体_GB2312" pitchFamily="49" charset="-122"/>
                <a:ea typeface="楷体_GB2312" pitchFamily="49" charset="-122"/>
              </a:rPr>
              <a:t>一种面向连接的分组交换网络技术</a:t>
            </a:r>
            <a:endParaRPr lang="en-US" altLang="zh-CN" sz="2200">
              <a:latin typeface="楷体_GB2312" pitchFamily="49" charset="-122"/>
              <a:ea typeface="楷体_GB2312" pitchFamily="49" charset="-122"/>
            </a:endParaRPr>
          </a:p>
          <a:p>
            <a:pPr lvl="1"/>
            <a:r>
              <a:rPr lang="zh-CN" altLang="x-none" sz="2200">
                <a:latin typeface="楷体_GB2312" pitchFamily="49" charset="-122"/>
                <a:ea typeface="楷体_GB2312" pitchFamily="49" charset="-122"/>
              </a:rPr>
              <a:t>利用</a:t>
            </a:r>
            <a:r>
              <a:rPr lang="zh-CN" altLang="zh-CN" sz="2200">
                <a:latin typeface="楷体_GB2312" pitchFamily="49" charset="-122"/>
                <a:ea typeface="楷体_GB2312" pitchFamily="49" charset="-122"/>
              </a:rPr>
              <a:t>MPLS</a:t>
            </a:r>
            <a:r>
              <a:rPr lang="zh-CN" altLang="x-none" sz="2200">
                <a:latin typeface="楷体_GB2312" pitchFamily="49" charset="-122"/>
                <a:ea typeface="楷体_GB2312" pitchFamily="49" charset="-122"/>
              </a:rPr>
              <a:t>标签交换路径，省去</a:t>
            </a:r>
            <a:r>
              <a:rPr lang="zh-CN" altLang="zh-CN" sz="2200">
                <a:latin typeface="楷体_GB2312" pitchFamily="49" charset="-122"/>
                <a:ea typeface="楷体_GB2312" pitchFamily="49" charset="-122"/>
              </a:rPr>
              <a:t>MPLS</a:t>
            </a:r>
            <a:r>
              <a:rPr lang="zh-CN" altLang="x-none" sz="2200">
                <a:latin typeface="楷体_GB2312" pitchFamily="49" charset="-122"/>
                <a:ea typeface="楷体_GB2312" pitchFamily="49" charset="-122"/>
              </a:rPr>
              <a:t>信令</a:t>
            </a:r>
            <a:r>
              <a:rPr lang="zh-CN" altLang="en-US" sz="2200">
                <a:latin typeface="楷体_GB2312" pitchFamily="49" charset="-122"/>
                <a:ea typeface="楷体_GB2312" pitchFamily="49" charset="-122"/>
              </a:rPr>
              <a:t>和</a:t>
            </a:r>
            <a:r>
              <a:rPr lang="zh-CN" altLang="zh-CN" sz="2200">
                <a:latin typeface="楷体_GB2312" pitchFamily="49" charset="-122"/>
                <a:ea typeface="楷体_GB2312" pitchFamily="49" charset="-122"/>
              </a:rPr>
              <a:t>IP</a:t>
            </a:r>
            <a:r>
              <a:rPr lang="zh-CN" altLang="en-US" sz="2200">
                <a:latin typeface="楷体_GB2312" pitchFamily="49" charset="-122"/>
                <a:ea typeface="楷体_GB2312" pitchFamily="49" charset="-122"/>
              </a:rPr>
              <a:t>复杂</a:t>
            </a:r>
            <a:r>
              <a:rPr lang="zh-CN" altLang="x-none" sz="2200">
                <a:latin typeface="楷体_GB2312" pitchFamily="49" charset="-122"/>
                <a:ea typeface="楷体_GB2312" pitchFamily="49" charset="-122"/>
              </a:rPr>
              <a:t>功能</a:t>
            </a:r>
            <a:endParaRPr lang="zh-CN" altLang="x-none" sz="2200">
              <a:latin typeface="楷体_GB2312" pitchFamily="49" charset="-122"/>
              <a:ea typeface="楷体_GB2312" pitchFamily="49" charset="-122"/>
            </a:endParaRPr>
          </a:p>
          <a:p>
            <a:pPr lvl="1"/>
            <a:r>
              <a:rPr lang="zh-CN" altLang="x-none" sz="2200">
                <a:latin typeface="楷体_GB2312" pitchFamily="49" charset="-122"/>
                <a:ea typeface="楷体_GB2312" pitchFamily="49" charset="-122"/>
              </a:rPr>
              <a:t>支持多业务承载，独立于客户层和控制面，并可运行于各种物理层技术</a:t>
            </a:r>
            <a:endParaRPr lang="zh-CN" altLang="x-none" sz="2200">
              <a:latin typeface="楷体_GB2312" pitchFamily="49" charset="-122"/>
              <a:ea typeface="楷体_GB2312" pitchFamily="49" charset="-122"/>
            </a:endParaRPr>
          </a:p>
          <a:p>
            <a:pPr lvl="1"/>
            <a:r>
              <a:rPr lang="zh-CN" altLang="x-none" sz="2200">
                <a:latin typeface="楷体_GB2312" pitchFamily="49" charset="-122"/>
                <a:ea typeface="楷体_GB2312" pitchFamily="49" charset="-122"/>
              </a:rPr>
              <a:t>具有强大的传送能力（</a:t>
            </a:r>
            <a:r>
              <a:rPr lang="zh-CN" altLang="zh-CN" sz="2200">
                <a:latin typeface="楷体_GB2312" pitchFamily="49" charset="-122"/>
                <a:ea typeface="楷体_GB2312" pitchFamily="49" charset="-122"/>
              </a:rPr>
              <a:t>QoS</a:t>
            </a:r>
            <a:r>
              <a:rPr lang="zh-CN" altLang="x-none" sz="2200">
                <a:latin typeface="楷体_GB2312" pitchFamily="49" charset="-122"/>
                <a:ea typeface="楷体_GB2312" pitchFamily="49" charset="-122"/>
              </a:rPr>
              <a:t>、</a:t>
            </a:r>
            <a:r>
              <a:rPr lang="zh-CN" altLang="zh-CN" sz="2200">
                <a:latin typeface="楷体_GB2312" pitchFamily="49" charset="-122"/>
                <a:ea typeface="楷体_GB2312" pitchFamily="49" charset="-122"/>
              </a:rPr>
              <a:t>OAM</a:t>
            </a:r>
            <a:r>
              <a:rPr lang="zh-CN" altLang="x-none" sz="2200">
                <a:latin typeface="楷体_GB2312" pitchFamily="49" charset="-122"/>
                <a:ea typeface="楷体_GB2312" pitchFamily="49" charset="-122"/>
              </a:rPr>
              <a:t>和可靠性等）</a:t>
            </a:r>
            <a:endParaRPr lang="zh-CN" altLang="en-US" sz="2200">
              <a:latin typeface="楷体_GB2312" pitchFamily="49" charset="-122"/>
              <a:ea typeface="楷体_GB2312" pitchFamily="49" charset="-122"/>
            </a:endParaRPr>
          </a:p>
        </p:txBody>
      </p:sp>
      <p:sp>
        <p:nvSpPr>
          <p:cNvPr id="1209377" name="标题 1209376"/>
          <p:cNvSpPr>
            <a:spLocks noGrp="1" noRot="1"/>
          </p:cNvSpPr>
          <p:nvPr>
            <p:ph type="title"/>
          </p:nvPr>
        </p:nvSpPr>
        <p:spPr>
          <a:xfrm>
            <a:off x="107950" y="-17462"/>
            <a:ext cx="8785225" cy="1143000"/>
          </a:xfrm>
        </p:spPr>
        <p:txBody>
          <a:bodyPr vert="horz" wrap="square" lIns="91440" tIns="45720" rIns="91440" bIns="45720" anchor="ctr" anchorCtr="0"/>
          <a:lstStyle/>
          <a:p>
            <a:r>
              <a:rPr lang="en-US" altLang="zh-CN"/>
              <a:t>PTN</a:t>
            </a:r>
            <a:r>
              <a:rPr lang="zh-CN" altLang="en-US"/>
              <a:t>实现方式：</a:t>
            </a:r>
            <a:r>
              <a:rPr lang="en-US" altLang="zh-CN"/>
              <a:t>MPLS-TP</a:t>
            </a:r>
            <a:endParaRPr lang="en-US" altLang="zh-CN"/>
          </a:p>
        </p:txBody>
      </p:sp>
      <p:sp>
        <p:nvSpPr>
          <p:cNvPr id="1209378" name="矩形 1209377"/>
          <p:cNvSpPr/>
          <p:nvPr/>
        </p:nvSpPr>
        <p:spPr>
          <a:xfrm>
            <a:off x="1905000" y="6386513"/>
            <a:ext cx="5907088" cy="427037"/>
          </a:xfrm>
          <a:prstGeom prst="rect">
            <a:avLst/>
          </a:prstGeom>
          <a:solidFill>
            <a:schemeClr val="accent2"/>
          </a:solidFill>
          <a:ln w="9525">
            <a:noFill/>
          </a:ln>
        </p:spPr>
        <p:txBody>
          <a:bodyPr lIns="91409" tIns="45704" rIns="91409" bIns="45704">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110000"/>
              </a:lnSpc>
            </a:pPr>
            <a:r>
              <a:rPr lang="en-US" altLang="en-US" sz="2000" b="1">
                <a:solidFill>
                  <a:schemeClr val="bg1"/>
                </a:solidFill>
                <a:latin typeface="Times New Roman" panose="02020603050405020304" pitchFamily="18" charset="0"/>
                <a:ea typeface="华文细黑" panose="02010600040101010101" pitchFamily="2" charset="-122"/>
              </a:rPr>
              <a:t>MPLS-TP = MPLS - L3复杂性 + OAM + 保护</a:t>
            </a:r>
            <a:endParaRPr lang="en-US" altLang="zh-CN" sz="2000" b="1">
              <a:solidFill>
                <a:schemeClr val="bg1"/>
              </a:solidFill>
              <a:latin typeface="Times New Roman" panose="02020603050405020304" pitchFamily="18" charset="0"/>
              <a:ea typeface="华文细黑" panose="0201060004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8</a:t>
            </a:fld>
            <a:endParaRPr lang="zh-CN" altLang="en-US">
              <a:latin typeface="Arial" pitchFamily="34" charset="0"/>
            </a:endParaRPr>
          </a:p>
        </p:txBody>
      </p:sp>
      <p:sp>
        <p:nvSpPr>
          <p:cNvPr id="1213442" name="标题 1213441"/>
          <p:cNvSpPr>
            <a:spLocks noGrp="1" noRot="1"/>
          </p:cNvSpPr>
          <p:nvPr>
            <p:ph type="title"/>
          </p:nvPr>
        </p:nvSpPr>
        <p:spPr>
          <a:xfrm>
            <a:off x="298450" y="361950"/>
            <a:ext cx="8540750" cy="865188"/>
          </a:xfrm>
        </p:spPr>
        <p:txBody>
          <a:bodyPr vert="horz" wrap="square" lIns="91440" tIns="45720" rIns="91440" bIns="45720" anchor="b" anchorCtr="0"/>
          <a:lstStyle/>
          <a:p>
            <a:r>
              <a:rPr lang="en-US" altLang="zh-CN"/>
              <a:t>MPLS</a:t>
            </a:r>
            <a:r>
              <a:rPr lang="zh-CN" altLang="en-US"/>
              <a:t>的特点</a:t>
            </a:r>
            <a:endParaRPr lang="zh-CN" altLang="en-US"/>
          </a:p>
        </p:txBody>
      </p:sp>
      <p:graphicFrame>
        <p:nvGraphicFramePr>
          <p:cNvPr id="1213528" name="内容占位符 1213527"/>
          <p:cNvGraphicFramePr>
            <a:graphicFrameLocks noGrp="1"/>
          </p:cNvGraphicFramePr>
          <p:nvPr>
            <p:ph idx="1"/>
          </p:nvPr>
        </p:nvGraphicFramePr>
        <p:xfrm>
          <a:off x="827088" y="4437063"/>
          <a:ext cx="7651750" cy="1347787"/>
        </p:xfrm>
        <a:graphic>
          <a:graphicData uri="http://schemas.openxmlformats.org/drawingml/2006/table">
            <a:tbl>
              <a:tblPr/>
              <a:tblGrid>
                <a:gridCol w="1603375"/>
                <a:gridCol w="2212975"/>
                <a:gridCol w="3835400"/>
              </a:tblGrid>
              <a:tr h="433388">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800"/>
                        <a:t>PTN</a:t>
                      </a:r>
                      <a:r>
                        <a:rPr lang="zh-CN" altLang="en-US" sz="1800"/>
                        <a:t>实现方式</a:t>
                      </a:r>
                      <a:endParaRPr lang="zh-CN" altLang="en-US" sz="1800"/>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zh-CN" altLang="en-US" sz="1800"/>
                        <a:t>国际标准化组织</a:t>
                      </a:r>
                      <a:endParaRPr lang="zh-CN" altLang="en-US" sz="18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zh-CN" altLang="en-US" sz="1800"/>
                        <a:t>设备商</a:t>
                      </a:r>
                      <a:endParaRPr lang="zh-CN" altLang="en-US" sz="1800"/>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914400">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800"/>
                        <a:t>MPLS-TP</a:t>
                      </a:r>
                      <a:endParaRPr lang="zh-CN" altLang="en-US" sz="1800"/>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en-US" altLang="zh-CN" sz="1800"/>
                        <a:t>IETF</a:t>
                      </a:r>
                      <a:r>
                        <a:rPr lang="zh-CN" altLang="en-US" sz="1800"/>
                        <a:t>、</a:t>
                      </a:r>
                      <a:r>
                        <a:rPr lang="en-US" altLang="zh-CN" sz="1800"/>
                        <a:t>ITU-T</a:t>
                      </a:r>
                      <a:r>
                        <a:rPr lang="zh-CN" altLang="en-US" sz="1800"/>
                        <a:t>、</a:t>
                      </a:r>
                      <a:r>
                        <a:rPr lang="en-US" altLang="zh-CN" sz="1800"/>
                        <a:t>MEF</a:t>
                      </a:r>
                      <a:endParaRPr lang="zh-CN" altLang="en-US" sz="18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buNone/>
                      </a:pPr>
                      <a:r>
                        <a:rPr lang="zh-CN" altLang="en-US" sz="1800"/>
                        <a:t>阿朗、华为、中兴、烽火、爱立信、</a:t>
                      </a:r>
                      <a:r>
                        <a:rPr lang="en-US" altLang="zh-CN" sz="1800"/>
                        <a:t>UT</a:t>
                      </a:r>
                      <a:r>
                        <a:rPr lang="zh-CN" altLang="en-US" sz="1800"/>
                        <a:t>斯达康、诺西、富士通、新邮通</a:t>
                      </a:r>
                      <a:endParaRPr lang="zh-CN" altLang="en-US" sz="1800"/>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r>
            </a:tbl>
          </a:graphicData>
        </a:graphic>
      </p:graphicFrame>
      <p:graphicFrame>
        <p:nvGraphicFramePr>
          <p:cNvPr id="1213526" name="表格 1213525"/>
          <p:cNvGraphicFramePr>
            <a:graphicFrameLocks noGrp="1"/>
          </p:cNvGraphicFramePr>
          <p:nvPr/>
        </p:nvGraphicFramePr>
        <p:xfrm>
          <a:off x="304800" y="1268413"/>
          <a:ext cx="8591550" cy="2808287"/>
        </p:xfrm>
        <a:graphic>
          <a:graphicData uri="http://schemas.openxmlformats.org/drawingml/2006/table">
            <a:tbl>
              <a:tblPr/>
              <a:tblGrid>
                <a:gridCol w="522288"/>
                <a:gridCol w="1042987"/>
                <a:gridCol w="7026275"/>
              </a:tblGrid>
              <a:tr h="304800">
                <a:tc gridSpan="2">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None/>
                        <a:tabLst>
                          <a:tab pos="3946525"/>
                        </a:tabLst>
                      </a:pPr>
                      <a:endParaRPr lang="zh-CN" altLang="en-US" sz="1800">
                        <a:latin typeface="楷体_GB2312" pitchFamily="49" charset="-122"/>
                        <a:ea typeface="楷体_GB2312" pitchFamily="49"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99"/>
                    </a:solidFill>
                  </a:tcPr>
                </a:tc>
                <a:tc hMerge="1">
                  <a:txBody>
                    <a:bodyPr vert="horz" wrap="square"/>
                    <a:lstStyle/>
                    <a:p/>
                  </a:txBody>
                  <a:tcPr>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defTabSz="914400">
                        <a:buClr>
                          <a:schemeClr val="bg1"/>
                        </a:buClr>
                        <a:buNone/>
                        <a:tabLst>
                          <a:tab pos="3946525"/>
                        </a:tabLst>
                      </a:pPr>
                      <a:r>
                        <a:rPr lang="en-US" altLang="zh-CN" sz="2000">
                          <a:latin typeface="楷体_GB2312" pitchFamily="49" charset="-122"/>
                          <a:ea typeface="楷体_GB2312" pitchFamily="49" charset="-122"/>
                        </a:rPr>
                        <a:t>MPLS-TP</a:t>
                      </a:r>
                      <a:endParaRPr lang="zh-CN" altLang="en-US" sz="2000">
                        <a:latin typeface="楷体_GB2312" pitchFamily="49" charset="-122"/>
                        <a:ea typeface="楷体_GB2312" pitchFamily="49" charset="-122"/>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99"/>
                    </a:solidFill>
                  </a:tcPr>
                </a:tc>
              </a:tr>
              <a:tr h="300038">
                <a:tc rowSpan="8">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endParaRPr lang="zh-CN" altLang="en-US" sz="1800">
                        <a:latin typeface="楷体_GB2312" pitchFamily="49" charset="-122"/>
                        <a:ea typeface="楷体_GB2312" pitchFamily="49"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99"/>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a:latin typeface="楷体_GB2312" pitchFamily="49" charset="-122"/>
                          <a:ea typeface="楷体_GB2312" pitchFamily="49" charset="-122"/>
                        </a:rPr>
                        <a:t>内核</a:t>
                      </a:r>
                      <a:endParaRPr lang="zh-CN" altLang="en-US" sz="1800">
                        <a:latin typeface="楷体_GB2312" pitchFamily="49" charset="-122"/>
                        <a:ea typeface="楷体_GB2312" pitchFamily="49"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99"/>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b="1">
                          <a:latin typeface="楷体_GB2312" pitchFamily="49" charset="-122"/>
                          <a:ea typeface="楷体_GB2312" pitchFamily="49" charset="-122"/>
                        </a:rPr>
                        <a:t>以分组交换为内核</a:t>
                      </a:r>
                      <a:endParaRPr lang="zh-CN" altLang="en-US" sz="1800" b="1">
                        <a:latin typeface="楷体_GB2312" pitchFamily="49" charset="-122"/>
                        <a:ea typeface="楷体_GB2312" pitchFamily="49" charset="-122"/>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00037">
                <a:tc vMerge="1">
                  <a:txBody>
                    <a:bodyPr vert="horz" wrap="square"/>
                    <a:lstStyle/>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a:latin typeface="楷体_GB2312" pitchFamily="49" charset="-122"/>
                          <a:ea typeface="楷体_GB2312" pitchFamily="49" charset="-122"/>
                        </a:rPr>
                        <a:t>承载业务</a:t>
                      </a:r>
                      <a:endParaRPr lang="zh-CN" altLang="en-US" sz="1800">
                        <a:latin typeface="楷体_GB2312" pitchFamily="49" charset="-122"/>
                        <a:ea typeface="楷体_GB2312" pitchFamily="49"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99"/>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b="1">
                          <a:latin typeface="楷体_GB2312" pitchFamily="49" charset="-122"/>
                          <a:ea typeface="楷体_GB2312" pitchFamily="49" charset="-122"/>
                        </a:rPr>
                        <a:t>天然支持分组业务承载，采用内嵌电路仿真方式承载电路业务</a:t>
                      </a:r>
                      <a:endParaRPr lang="zh-CN" altLang="en-US" sz="1800" b="1">
                        <a:latin typeface="楷体_GB2312" pitchFamily="49" charset="-122"/>
                        <a:ea typeface="楷体_GB2312" pitchFamily="49" charset="-122"/>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00038">
                <a:tc vMerge="1">
                  <a:txBody>
                    <a:bodyPr vert="horz" wrap="square"/>
                    <a:lstStyle/>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en-US" altLang="zh-CN" sz="1800" err="1">
                          <a:latin typeface="楷体_GB2312" pitchFamily="49" charset="-122"/>
                          <a:ea typeface="楷体_GB2312" pitchFamily="49" charset="-122"/>
                        </a:rPr>
                        <a:t>QoS</a:t>
                      </a:r>
                      <a:endParaRPr lang="zh-CN" altLang="en-US" sz="1800">
                        <a:latin typeface="楷体_GB2312" pitchFamily="49" charset="-122"/>
                        <a:ea typeface="楷体_GB2312" pitchFamily="49"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99"/>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b="1">
                          <a:latin typeface="楷体_GB2312" pitchFamily="49" charset="-122"/>
                          <a:ea typeface="楷体_GB2312" pitchFamily="49" charset="-122"/>
                        </a:rPr>
                        <a:t>支持</a:t>
                      </a:r>
                      <a:r>
                        <a:rPr lang="en-US" altLang="zh-CN" sz="1800" b="1" err="1">
                          <a:latin typeface="楷体_GB2312" pitchFamily="49" charset="-122"/>
                          <a:ea typeface="楷体_GB2312" pitchFamily="49" charset="-122"/>
                        </a:rPr>
                        <a:t>QoS</a:t>
                      </a:r>
                      <a:r>
                        <a:rPr lang="zh-CN" altLang="en-US" sz="1800" b="1">
                          <a:latin typeface="楷体_GB2312" pitchFamily="49" charset="-122"/>
                          <a:ea typeface="楷体_GB2312" pitchFamily="49" charset="-122"/>
                        </a:rPr>
                        <a:t>区分和统计复用</a:t>
                      </a:r>
                      <a:endParaRPr lang="zh-CN" altLang="en-US" sz="1800" b="1">
                        <a:latin typeface="楷体_GB2312" pitchFamily="49" charset="-122"/>
                        <a:ea typeface="楷体_GB2312" pitchFamily="49" charset="-122"/>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01625">
                <a:tc vMerge="1">
                  <a:txBody>
                    <a:bodyPr vert="horz" wrap="square"/>
                    <a:lstStyle/>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en-US" altLang="zh-CN" sz="1800">
                          <a:latin typeface="楷体_GB2312" pitchFamily="49" charset="-122"/>
                          <a:ea typeface="楷体_GB2312" pitchFamily="49" charset="-122"/>
                        </a:rPr>
                        <a:t>OAM</a:t>
                      </a:r>
                      <a:r>
                        <a:rPr lang="zh-CN" altLang="en-US" sz="1800">
                          <a:latin typeface="楷体_GB2312" pitchFamily="49" charset="-122"/>
                          <a:ea typeface="楷体_GB2312" pitchFamily="49" charset="-122"/>
                        </a:rPr>
                        <a:t>和网管</a:t>
                      </a:r>
                      <a:endParaRPr lang="zh-CN" altLang="en-US" sz="1800">
                        <a:latin typeface="楷体_GB2312" pitchFamily="49" charset="-122"/>
                        <a:ea typeface="楷体_GB2312" pitchFamily="49"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99"/>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b="1">
                          <a:latin typeface="楷体_GB2312" pitchFamily="49" charset="-122"/>
                          <a:ea typeface="楷体_GB2312" pitchFamily="49" charset="-122"/>
                        </a:rPr>
                        <a:t>支持电信级</a:t>
                      </a:r>
                      <a:r>
                        <a:rPr lang="en-US" altLang="zh-CN" sz="1800" b="1">
                          <a:latin typeface="楷体_GB2312" pitchFamily="49" charset="-122"/>
                          <a:ea typeface="楷体_GB2312" pitchFamily="49" charset="-122"/>
                        </a:rPr>
                        <a:t>OAM</a:t>
                      </a:r>
                      <a:r>
                        <a:rPr lang="zh-CN" altLang="en-US" sz="1800" b="1">
                          <a:latin typeface="楷体_GB2312" pitchFamily="49" charset="-122"/>
                          <a:ea typeface="楷体_GB2312" pitchFamily="49" charset="-122"/>
                        </a:rPr>
                        <a:t>和网管能力，以及图形化界面</a:t>
                      </a:r>
                      <a:endParaRPr lang="zh-CN" altLang="en-US" sz="1800" b="1">
                        <a:latin typeface="楷体_GB2312" pitchFamily="49" charset="-122"/>
                        <a:ea typeface="楷体_GB2312" pitchFamily="49" charset="-122"/>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01625">
                <a:tc vMerge="1">
                  <a:txBody>
                    <a:bodyPr vert="horz" wrap="square"/>
                    <a:lstStyle/>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a:latin typeface="楷体_GB2312" pitchFamily="49" charset="-122"/>
                          <a:ea typeface="楷体_GB2312" pitchFamily="49" charset="-122"/>
                        </a:rPr>
                        <a:t>安全性</a:t>
                      </a:r>
                      <a:endParaRPr lang="zh-CN" altLang="en-US" sz="1800">
                        <a:latin typeface="楷体_GB2312" pitchFamily="49" charset="-122"/>
                        <a:ea typeface="楷体_GB2312" pitchFamily="49"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99"/>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b="1">
                          <a:latin typeface="楷体_GB2312" pitchFamily="49" charset="-122"/>
                          <a:ea typeface="楷体_GB2312" pitchFamily="49" charset="-122"/>
                        </a:rPr>
                        <a:t>采用面向连接技术保证业务的安全性</a:t>
                      </a:r>
                      <a:endParaRPr lang="zh-CN" altLang="en-US" sz="1800" b="1">
                        <a:latin typeface="楷体_GB2312" pitchFamily="49" charset="-122"/>
                        <a:ea typeface="楷体_GB2312" pitchFamily="49" charset="-122"/>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23850">
                <a:tc vMerge="1">
                  <a:txBody>
                    <a:bodyPr vert="horz" wrap="square"/>
                    <a:lstStyle/>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a:latin typeface="楷体_GB2312" pitchFamily="49" charset="-122"/>
                          <a:ea typeface="楷体_GB2312" pitchFamily="49" charset="-122"/>
                        </a:rPr>
                        <a:t>可靠性</a:t>
                      </a:r>
                      <a:endParaRPr lang="zh-CN" altLang="en-US" sz="1800">
                        <a:latin typeface="楷体_GB2312" pitchFamily="49" charset="-122"/>
                        <a:ea typeface="楷体_GB2312" pitchFamily="49"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99"/>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b="1">
                          <a:latin typeface="楷体_GB2312" pitchFamily="49" charset="-122"/>
                          <a:ea typeface="楷体_GB2312" pitchFamily="49" charset="-122"/>
                        </a:rPr>
                        <a:t>支持线性保护</a:t>
                      </a:r>
                      <a:endParaRPr lang="zh-CN" altLang="en-US" sz="1800" b="1">
                        <a:latin typeface="楷体_GB2312" pitchFamily="49" charset="-122"/>
                        <a:ea typeface="楷体_GB2312" pitchFamily="49" charset="-122"/>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00037">
                <a:tc vMerge="1">
                  <a:txBody>
                    <a:bodyPr vert="horz" wrap="square"/>
                    <a:lstStyle/>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a:latin typeface="楷体_GB2312" pitchFamily="49" charset="-122"/>
                          <a:ea typeface="楷体_GB2312" pitchFamily="49" charset="-122"/>
                        </a:rPr>
                        <a:t>同步</a:t>
                      </a:r>
                      <a:endParaRPr lang="zh-CN" altLang="en-US" sz="1800">
                        <a:latin typeface="楷体_GB2312" pitchFamily="49" charset="-122"/>
                        <a:ea typeface="楷体_GB2312" pitchFamily="49"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99"/>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b="1">
                          <a:latin typeface="楷体_GB2312" pitchFamily="49" charset="-122"/>
                          <a:ea typeface="楷体_GB2312" pitchFamily="49" charset="-122"/>
                        </a:rPr>
                        <a:t>支持精确频率同步和基于</a:t>
                      </a:r>
                      <a:r>
                        <a:rPr lang="en-US" altLang="zh-CN" sz="1800" b="1">
                          <a:latin typeface="楷体_GB2312" pitchFamily="49" charset="-122"/>
                          <a:ea typeface="楷体_GB2312" pitchFamily="49" charset="-122"/>
                        </a:rPr>
                        <a:t>1588v2</a:t>
                      </a:r>
                      <a:r>
                        <a:rPr lang="zh-CN" altLang="en-US" sz="1800" b="1">
                          <a:latin typeface="楷体_GB2312" pitchFamily="49" charset="-122"/>
                          <a:ea typeface="楷体_GB2312" pitchFamily="49" charset="-122"/>
                        </a:rPr>
                        <a:t>的时间同步能力</a:t>
                      </a:r>
                      <a:endParaRPr lang="zh-CN" altLang="en-US" sz="1800" b="1">
                        <a:latin typeface="楷体_GB2312" pitchFamily="49" charset="-122"/>
                        <a:ea typeface="楷体_GB2312" pitchFamily="49" charset="-122"/>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76238">
                <a:tc vMerge="1">
                  <a:txBody>
                    <a:bodyPr vert="horz" wrap="square"/>
                    <a:lstStyle/>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w="12700" cap="flat" cmpd="sng">
                      <a:solidFill>
                        <a:srgbClr val="000000"/>
                      </a:solidFill>
                      <a:prstDash val="solid"/>
                      <a:headEnd type="none" w="med" len="med"/>
                      <a:tailEnd type="none" w="med" len="med"/>
                    </a:lnB>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a:latin typeface="楷体_GB2312" pitchFamily="49" charset="-122"/>
                          <a:ea typeface="楷体_GB2312" pitchFamily="49" charset="-122"/>
                        </a:rPr>
                        <a:t>标准化</a:t>
                      </a:r>
                      <a:endParaRPr lang="zh-CN" altLang="en-US" sz="1800">
                        <a:latin typeface="楷体_GB2312" pitchFamily="49" charset="-122"/>
                        <a:ea typeface="楷体_GB2312" pitchFamily="49"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99"/>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defTabSz="914400">
                        <a:buClr>
                          <a:schemeClr val="bg1"/>
                        </a:buClr>
                        <a:buNone/>
                        <a:tabLst>
                          <a:tab pos="3946525"/>
                        </a:tabLst>
                      </a:pPr>
                      <a:r>
                        <a:rPr lang="zh-CN" altLang="en-US" sz="1800" b="1">
                          <a:solidFill>
                            <a:srgbClr val="FF3300"/>
                          </a:solidFill>
                          <a:latin typeface="楷体_GB2312" pitchFamily="49" charset="-122"/>
                          <a:ea typeface="楷体_GB2312" pitchFamily="49" charset="-122"/>
                        </a:rPr>
                        <a:t>在环网保护、同步、</a:t>
                      </a:r>
                      <a:r>
                        <a:rPr lang="en-US" altLang="zh-CN" sz="1800" b="1">
                          <a:solidFill>
                            <a:srgbClr val="FF3300"/>
                          </a:solidFill>
                          <a:latin typeface="楷体_GB2312" pitchFamily="49" charset="-122"/>
                          <a:ea typeface="楷体_GB2312" pitchFamily="49" charset="-122"/>
                        </a:rPr>
                        <a:t>OAM</a:t>
                      </a:r>
                      <a:r>
                        <a:rPr lang="zh-CN" altLang="en-US" sz="1800" b="1">
                          <a:solidFill>
                            <a:srgbClr val="FF3300"/>
                          </a:solidFill>
                          <a:latin typeface="楷体_GB2312" pitchFamily="49" charset="-122"/>
                          <a:ea typeface="楷体_GB2312" pitchFamily="49" charset="-122"/>
                        </a:rPr>
                        <a:t>、与路由器互通等方面的标准尚不成熟</a:t>
                      </a:r>
                      <a:endParaRPr lang="zh-CN" altLang="en-US" sz="1800" b="1">
                        <a:solidFill>
                          <a:srgbClr val="FF3300"/>
                        </a:solidFill>
                        <a:latin typeface="楷体_GB2312" pitchFamily="49" charset="-122"/>
                        <a:ea typeface="楷体_GB2312" pitchFamily="49" charset="-122"/>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1213505" name="矩形 1213504"/>
          <p:cNvSpPr/>
          <p:nvPr/>
        </p:nvSpPr>
        <p:spPr>
          <a:xfrm>
            <a:off x="611188" y="1268413"/>
            <a:ext cx="895350" cy="304800"/>
          </a:xfrm>
          <a:prstGeom prst="rect">
            <a:avLst/>
          </a:prstGeom>
          <a:noFill/>
          <a:ln w="9525">
            <a:noFill/>
          </a:ln>
          <a:effectLst>
            <a:outerShdw dist="17961" dir="2699999" algn="ctr" rotWithShape="0">
              <a:srgbClr val="292929"/>
            </a:outerShdw>
          </a:effectLst>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400">
                <a:latin typeface="Times New Roman" panose="02020603050405020304" pitchFamily="18" charset="0"/>
              </a:rPr>
              <a:t>关键技术</a:t>
            </a:r>
            <a:endParaRPr lang="zh-CN" altLang="en-US" sz="1400">
              <a:latin typeface="Times New Roman" panose="02020603050405020304" pitchFamily="18"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21986" name="标题 1321985"/>
          <p:cNvSpPr>
            <a:spLocks noGrp="1" noRot="1"/>
          </p:cNvSpPr>
          <p:nvPr>
            <p:ph type="ctrTitle"/>
          </p:nvPr>
        </p:nvSpPr>
        <p:spPr>
          <a:xfrm>
            <a:off x="1258888" y="1557338"/>
            <a:ext cx="7016750" cy="1584325"/>
          </a:xfrm>
        </p:spPr>
        <p:txBody>
          <a:bodyPr vert="horz" wrap="square" lIns="91440" tIns="45720" rIns="91440" bIns="45720" anchor="b" anchorCtr="0"/>
          <a:lstStyle/>
          <a:p>
            <a:pPr algn="l" defTabSz="914400">
              <a:buSzTx/>
              <a:buFontTx/>
              <a:buNone/>
            </a:pPr>
            <a:r>
              <a:rPr lang="en-US" altLang="zh-CN" b="1" kern="1200" baseline="0">
                <a:latin typeface="Arial" pitchFamily="34" charset="0"/>
                <a:ea typeface="宋体" panose="02010600030101010101" pitchFamily="2" charset="-122"/>
              </a:rPr>
              <a:t>PTN</a:t>
            </a:r>
            <a:r>
              <a:rPr lang="zh-CN" altLang="en-US" b="1" kern="1200" baseline="0">
                <a:latin typeface="Arial" pitchFamily="34" charset="0"/>
                <a:ea typeface="宋体" panose="02010600030101010101" pitchFamily="2" charset="-122"/>
              </a:rPr>
              <a:t>技术概述</a:t>
            </a:r>
            <a:endParaRPr lang="zh-CN" altLang="en-US" b="1" kern="1200" baseline="0">
              <a:latin typeface="Arial" pitchFamily="34" charset="0"/>
              <a:ea typeface="宋体" panose="02010600030101010101" pitchFamily="2" charset="-122"/>
            </a:endParaRPr>
          </a:p>
        </p:txBody>
      </p:sp>
      <p:sp>
        <p:nvSpPr>
          <p:cNvPr id="1321988" name="副标题 1321987"/>
          <p:cNvSpPr>
            <a:spLocks noGrp="1" noRot="1"/>
          </p:cNvSpPr>
          <p:nvPr>
            <p:ph type="subTitle" idx="1"/>
          </p:nvPr>
        </p:nvSpPr>
        <p:spPr/>
        <p:txBody>
          <a:bodyPr anchor="t" anchorCtr="0"/>
          <a:lstStyle/>
          <a:p>
            <a:pPr defTabSz="914400">
              <a:buSzTx/>
            </a:pPr>
            <a:r>
              <a:rPr lang="en-US" altLang="zh-CN" kern="1200" baseline="0">
                <a:latin typeface="Arial" pitchFamily="34" charset="0"/>
                <a:ea typeface="宋体" panose="02010600030101010101" pitchFamily="2" charset="-122"/>
              </a:rPr>
              <a:t> </a:t>
            </a:r>
            <a:endParaRPr lang="en-US" altLang="zh-CN" kern="1200" baseline="0">
              <a:latin typeface="Arial" pitchFamily="34" charset="0"/>
              <a:ea typeface="宋体" panose="02010600030101010101" pitchFamily="2"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10</a:t>
            </a:fld>
            <a:endParaRPr lang="zh-CN" altLang="en-US">
              <a:latin typeface="Arial" pitchFamily="34" charset="0"/>
            </a:endParaRPr>
          </a:p>
        </p:txBody>
      </p:sp>
      <p:sp>
        <p:nvSpPr>
          <p:cNvPr id="1164290" name="标题 1164289"/>
          <p:cNvSpPr>
            <a:spLocks noGrp="1" noRot="1"/>
          </p:cNvSpPr>
          <p:nvPr>
            <p:ph type="title"/>
          </p:nvPr>
        </p:nvSpPr>
        <p:spPr/>
        <p:txBody>
          <a:bodyPr anchor="ctr" anchorCtr="0"/>
          <a:lstStyle/>
          <a:p>
            <a:r>
              <a:rPr lang="zh-CN" altLang="en-US"/>
              <a:t>主要内容</a:t>
            </a:r>
            <a:endParaRPr lang="zh-CN" altLang="en-US"/>
          </a:p>
        </p:txBody>
      </p:sp>
      <p:sp>
        <p:nvSpPr>
          <p:cNvPr id="1164291" name="文本占位符 1164290"/>
          <p:cNvSpPr>
            <a:spLocks noGrp="1" noRot="1"/>
          </p:cNvSpPr>
          <p:nvPr>
            <p:ph type="body" idx="4294967295"/>
          </p:nvPr>
        </p:nvSpPr>
        <p:spPr>
          <a:xfrm>
            <a:off x="457200" y="1196975"/>
            <a:ext cx="8229600" cy="5400675"/>
          </a:xfrm>
        </p:spPr>
        <p:txBody>
          <a:bodyPr/>
          <a:lstStyle/>
          <a:p>
            <a:pPr>
              <a:buClr>
                <a:srgbClr val="FF0000"/>
              </a:buClr>
              <a:buFont typeface="Wingdings" panose="05000000000000000000" pitchFamily="2" charset="2"/>
              <a:buChar char="l"/>
            </a:pPr>
            <a:r>
              <a:rPr lang="en-US" altLang="zh-CN">
                <a:solidFill>
                  <a:srgbClr val="FF0000"/>
                </a:solidFill>
              </a:rPr>
              <a:t>PTN</a:t>
            </a:r>
            <a:r>
              <a:rPr lang="zh-CN" altLang="en-US">
                <a:solidFill>
                  <a:srgbClr val="FF0000"/>
                </a:solidFill>
              </a:rPr>
              <a:t>技术概述</a:t>
            </a:r>
            <a:endParaRPr lang="zh-CN" altLang="en-US">
              <a:solidFill>
                <a:srgbClr val="FF0000"/>
              </a:solidFill>
            </a:endParaRPr>
          </a:p>
          <a:p>
            <a:pPr lvl="1">
              <a:buClr>
                <a:srgbClr val="FF0000"/>
              </a:buClr>
              <a:buFont typeface="Wingdings" panose="05000000000000000000" pitchFamily="2" charset="2"/>
              <a:buChar char="l"/>
            </a:pPr>
            <a:r>
              <a:rPr lang="en-US" altLang="zh-CN">
                <a:solidFill>
                  <a:srgbClr val="FF0000"/>
                </a:solidFill>
              </a:rPr>
              <a:t>PTN</a:t>
            </a:r>
            <a:r>
              <a:rPr lang="zh-CN" altLang="en-US">
                <a:solidFill>
                  <a:srgbClr val="FF0000"/>
                </a:solidFill>
              </a:rPr>
              <a:t>分层模型</a:t>
            </a:r>
            <a:endParaRPr lang="zh-CN" altLang="en-US">
              <a:solidFill>
                <a:srgbClr val="FF0000"/>
              </a:solidFill>
            </a:endParaRPr>
          </a:p>
          <a:p>
            <a:pPr lvl="1">
              <a:buClr>
                <a:srgbClr val="FF0000"/>
              </a:buClr>
              <a:buFont typeface="Wingdings" panose="05000000000000000000" pitchFamily="2" charset="2"/>
              <a:buChar char="l"/>
            </a:pPr>
            <a:r>
              <a:rPr lang="en-US" altLang="zh-CN"/>
              <a:t>PTN</a:t>
            </a:r>
            <a:r>
              <a:rPr lang="zh-CN" altLang="en-US"/>
              <a:t>设备功能</a:t>
            </a:r>
            <a:endParaRPr lang="zh-CN" altLang="en-US"/>
          </a:p>
          <a:p>
            <a:pPr lvl="1">
              <a:buClr>
                <a:srgbClr val="FF0000"/>
              </a:buClr>
              <a:buFont typeface="Wingdings" panose="05000000000000000000" pitchFamily="2" charset="2"/>
              <a:buChar char="l"/>
            </a:pPr>
            <a:r>
              <a:rPr lang="zh-CN" altLang="en-US"/>
              <a:t>保护</a:t>
            </a:r>
            <a:endParaRPr lang="zh-CN" altLang="en-US"/>
          </a:p>
          <a:p>
            <a:pPr lvl="1">
              <a:buClr>
                <a:srgbClr val="FF0000"/>
              </a:buClr>
              <a:buFont typeface="Wingdings" panose="05000000000000000000" pitchFamily="2" charset="2"/>
              <a:buChar char="l"/>
            </a:pPr>
            <a:r>
              <a:rPr lang="en-US" altLang="zh-CN"/>
              <a:t>OAM</a:t>
            </a:r>
            <a:endParaRPr lang="en-US" altLang="zh-CN"/>
          </a:p>
          <a:p>
            <a:pPr lvl="1">
              <a:buClr>
                <a:srgbClr val="FF0000"/>
              </a:buClr>
              <a:buFont typeface="Wingdings" panose="05000000000000000000" pitchFamily="2" charset="2"/>
              <a:buChar char="l"/>
            </a:pPr>
            <a:r>
              <a:rPr lang="en-US" altLang="zh-CN" err="1"/>
              <a:t>QoS</a:t>
            </a:r>
            <a:endParaRPr lang="en-US" altLang="zh-CN"/>
          </a:p>
          <a:p>
            <a:pPr lvl="1">
              <a:buClr>
                <a:srgbClr val="FF0000"/>
              </a:buClr>
              <a:buFont typeface="Wingdings" panose="05000000000000000000" pitchFamily="2" charset="2"/>
              <a:buChar char="l"/>
            </a:pPr>
            <a:r>
              <a:rPr lang="zh-CN" altLang="en-US"/>
              <a:t>同步</a:t>
            </a: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11</a:t>
            </a:fld>
            <a:endParaRPr lang="zh-CN" altLang="en-US">
              <a:latin typeface="Arial" pitchFamily="34" charset="0"/>
            </a:endParaRPr>
          </a:p>
        </p:txBody>
      </p:sp>
      <p:sp>
        <p:nvSpPr>
          <p:cNvPr id="1195010" name="标题 1195009"/>
          <p:cNvSpPr>
            <a:spLocks noGrp="1" noRot="1"/>
          </p:cNvSpPr>
          <p:nvPr>
            <p:ph type="title"/>
          </p:nvPr>
        </p:nvSpPr>
        <p:spPr/>
        <p:txBody>
          <a:bodyPr anchor="ctr" anchorCtr="0"/>
          <a:lstStyle/>
          <a:p>
            <a:r>
              <a:rPr lang="zh-CN" altLang="en-US" sz="3600"/>
              <a:t>类似</a:t>
            </a:r>
            <a:r>
              <a:rPr lang="en-US" altLang="zh-CN" sz="3600"/>
              <a:t>SDH</a:t>
            </a:r>
            <a:r>
              <a:rPr lang="zh-CN" altLang="en-US" sz="3600"/>
              <a:t>的</a:t>
            </a:r>
            <a:r>
              <a:rPr lang="en-US" altLang="zh-CN" sz="3600"/>
              <a:t>PTN</a:t>
            </a:r>
            <a:r>
              <a:rPr lang="zh-CN" altLang="en-US" sz="3600"/>
              <a:t>（</a:t>
            </a:r>
            <a:r>
              <a:rPr lang="en-US" altLang="zh-CN" sz="3600"/>
              <a:t>MPLS</a:t>
            </a:r>
            <a:r>
              <a:rPr lang="zh-CN" altLang="en-US" sz="3600"/>
              <a:t>）分层模型</a:t>
            </a:r>
            <a:endParaRPr lang="zh-CN" altLang="en-US" sz="3600"/>
          </a:p>
        </p:txBody>
      </p:sp>
      <p:sp>
        <p:nvSpPr>
          <p:cNvPr id="1195012" name="圆角矩形 1195011"/>
          <p:cNvSpPr/>
          <p:nvPr/>
        </p:nvSpPr>
        <p:spPr>
          <a:xfrm>
            <a:off x="593725" y="2708275"/>
            <a:ext cx="1168400" cy="1008063"/>
          </a:xfrm>
          <a:prstGeom prst="roundRect">
            <a:avLst>
              <a:gd name="adj" fmla="val 16667"/>
            </a:avLst>
          </a:prstGeom>
          <a:gradFill rotWithShape="1">
            <a:gsLst>
              <a:gs pos="0">
                <a:srgbClr val="EBEDDD">
                  <a:alpha val="62000"/>
                </a:srgbClr>
              </a:gs>
              <a:gs pos="100000">
                <a:srgbClr val="FFFF00">
                  <a:alpha val="60001"/>
                </a:srgbClr>
              </a:gs>
            </a:gsLst>
            <a:path path="shape">
              <a:fillToRect l="50000" t="50000" r="50000" b="50000"/>
            </a:path>
          </a:gradFill>
          <a:ln w="9525" cap="flat" cmpd="sng">
            <a:solidFill>
              <a:srgbClr val="0033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300" b="1">
                <a:solidFill>
                  <a:srgbClr val="000000"/>
                </a:solidFill>
                <a:latin typeface="Arial" pitchFamily="34" charset="0"/>
              </a:rPr>
              <a:t>高阶通道层</a:t>
            </a:r>
            <a:endParaRPr lang="zh-CN" altLang="en-US" sz="1300" b="1">
              <a:solidFill>
                <a:srgbClr val="000000"/>
              </a:solidFill>
              <a:latin typeface="Arial" pitchFamily="34" charset="0"/>
            </a:endParaRPr>
          </a:p>
          <a:p>
            <a:pPr algn="ctr"/>
            <a:r>
              <a:rPr lang="en-US" altLang="zh-CN" sz="1300" b="1">
                <a:solidFill>
                  <a:srgbClr val="000000"/>
                </a:solidFill>
                <a:latin typeface="Arial" pitchFamily="34" charset="0"/>
              </a:rPr>
              <a:t>(HO-VC)</a:t>
            </a:r>
            <a:endParaRPr lang="en-US" altLang="zh-CN" sz="1300" b="1">
              <a:solidFill>
                <a:srgbClr val="000000"/>
              </a:solidFill>
              <a:latin typeface="Arial" pitchFamily="34" charset="0"/>
            </a:endParaRPr>
          </a:p>
        </p:txBody>
      </p:sp>
      <p:sp>
        <p:nvSpPr>
          <p:cNvPr id="1195013" name="圆角矩形 1195012"/>
          <p:cNvSpPr/>
          <p:nvPr/>
        </p:nvSpPr>
        <p:spPr>
          <a:xfrm>
            <a:off x="593725" y="1657350"/>
            <a:ext cx="1168400" cy="979488"/>
          </a:xfrm>
          <a:prstGeom prst="roundRect">
            <a:avLst>
              <a:gd name="adj" fmla="val 16667"/>
            </a:avLst>
          </a:prstGeom>
          <a:gradFill rotWithShape="1">
            <a:gsLst>
              <a:gs pos="0">
                <a:srgbClr val="EBEDDD">
                  <a:alpha val="62000"/>
                </a:srgbClr>
              </a:gs>
              <a:gs pos="100000">
                <a:srgbClr val="FFFF00">
                  <a:alpha val="60001"/>
                </a:srgbClr>
              </a:gs>
            </a:gsLst>
            <a:path path="shape">
              <a:fillToRect l="50000" t="50000" r="50000" b="50000"/>
            </a:path>
          </a:gradFill>
          <a:ln w="9525" cap="flat" cmpd="sng">
            <a:solidFill>
              <a:srgbClr val="0033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300" b="1">
                <a:solidFill>
                  <a:srgbClr val="000000"/>
                </a:solidFill>
                <a:latin typeface="Arial" pitchFamily="34" charset="0"/>
              </a:rPr>
              <a:t>低阶通道层</a:t>
            </a:r>
            <a:endParaRPr lang="zh-CN" altLang="en-US" sz="1300" b="1">
              <a:solidFill>
                <a:srgbClr val="000000"/>
              </a:solidFill>
              <a:latin typeface="Arial" pitchFamily="34" charset="0"/>
            </a:endParaRPr>
          </a:p>
          <a:p>
            <a:pPr algn="ctr"/>
            <a:r>
              <a:rPr lang="en-US" altLang="zh-CN" sz="1300" b="1">
                <a:solidFill>
                  <a:srgbClr val="000000"/>
                </a:solidFill>
                <a:latin typeface="Arial" pitchFamily="34" charset="0"/>
              </a:rPr>
              <a:t>(LO-VC)</a:t>
            </a:r>
            <a:endParaRPr lang="en-US" altLang="zh-CN" sz="1300" b="1">
              <a:solidFill>
                <a:srgbClr val="000000"/>
              </a:solidFill>
              <a:latin typeface="Arial" pitchFamily="34" charset="0"/>
            </a:endParaRPr>
          </a:p>
        </p:txBody>
      </p:sp>
      <p:sp>
        <p:nvSpPr>
          <p:cNvPr id="1195014" name="圆角矩形 1195013"/>
          <p:cNvSpPr/>
          <p:nvPr/>
        </p:nvSpPr>
        <p:spPr>
          <a:xfrm>
            <a:off x="593725" y="5013325"/>
            <a:ext cx="1168400" cy="1008063"/>
          </a:xfrm>
          <a:prstGeom prst="roundRect">
            <a:avLst>
              <a:gd name="adj" fmla="val 16667"/>
            </a:avLst>
          </a:prstGeom>
          <a:gradFill rotWithShape="1">
            <a:gsLst>
              <a:gs pos="0">
                <a:srgbClr val="EBEDDD">
                  <a:alpha val="62000"/>
                </a:srgbClr>
              </a:gs>
              <a:gs pos="100000">
                <a:srgbClr val="FFFF00">
                  <a:alpha val="60001"/>
                </a:srgbClr>
              </a:gs>
            </a:gsLst>
            <a:path path="shape">
              <a:fillToRect l="50000" t="50000" r="50000" b="50000"/>
            </a:path>
          </a:gradFill>
          <a:ln w="9525" cap="flat" cmpd="sng">
            <a:solidFill>
              <a:srgbClr val="0033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300" b="1">
                <a:solidFill>
                  <a:srgbClr val="000000"/>
                </a:solidFill>
                <a:latin typeface="Arial" pitchFamily="34" charset="0"/>
              </a:rPr>
              <a:t>再生段层</a:t>
            </a:r>
            <a:endParaRPr lang="zh-CN" altLang="en-US" sz="1300" b="1">
              <a:solidFill>
                <a:srgbClr val="000000"/>
              </a:solidFill>
              <a:latin typeface="Arial" pitchFamily="34" charset="0"/>
            </a:endParaRPr>
          </a:p>
          <a:p>
            <a:pPr algn="ctr"/>
            <a:r>
              <a:rPr lang="en-US" altLang="zh-CN" sz="1300" b="1">
                <a:solidFill>
                  <a:srgbClr val="000000"/>
                </a:solidFill>
                <a:latin typeface="Arial" pitchFamily="34" charset="0"/>
              </a:rPr>
              <a:t>(RS)</a:t>
            </a:r>
            <a:endParaRPr lang="en-US" altLang="zh-CN" sz="1300" b="1">
              <a:solidFill>
                <a:srgbClr val="000000"/>
              </a:solidFill>
              <a:latin typeface="Arial" pitchFamily="34" charset="0"/>
            </a:endParaRPr>
          </a:p>
        </p:txBody>
      </p:sp>
      <p:sp>
        <p:nvSpPr>
          <p:cNvPr id="1195015" name="圆角矩形 1195014"/>
          <p:cNvSpPr/>
          <p:nvPr/>
        </p:nvSpPr>
        <p:spPr>
          <a:xfrm>
            <a:off x="593725" y="3933825"/>
            <a:ext cx="1168400" cy="1008063"/>
          </a:xfrm>
          <a:prstGeom prst="roundRect">
            <a:avLst>
              <a:gd name="adj" fmla="val 16667"/>
            </a:avLst>
          </a:prstGeom>
          <a:gradFill rotWithShape="1">
            <a:gsLst>
              <a:gs pos="0">
                <a:srgbClr val="EBEDDD">
                  <a:alpha val="62000"/>
                </a:srgbClr>
              </a:gs>
              <a:gs pos="100000">
                <a:srgbClr val="FFFF00">
                  <a:alpha val="60001"/>
                </a:srgbClr>
              </a:gs>
            </a:gsLst>
            <a:path path="shape">
              <a:fillToRect l="50000" t="50000" r="50000" b="50000"/>
            </a:path>
          </a:gradFill>
          <a:ln w="9525" cap="flat" cmpd="sng">
            <a:solidFill>
              <a:srgbClr val="0033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300" b="1">
                <a:solidFill>
                  <a:srgbClr val="000000"/>
                </a:solidFill>
                <a:latin typeface="Arial" pitchFamily="34" charset="0"/>
              </a:rPr>
              <a:t>复用段层</a:t>
            </a:r>
            <a:endParaRPr lang="zh-CN" altLang="en-US" sz="1300" b="1">
              <a:solidFill>
                <a:srgbClr val="000000"/>
              </a:solidFill>
              <a:latin typeface="Arial" pitchFamily="34" charset="0"/>
            </a:endParaRPr>
          </a:p>
          <a:p>
            <a:pPr algn="ctr"/>
            <a:r>
              <a:rPr lang="en-US" altLang="zh-CN" sz="1300" b="1">
                <a:solidFill>
                  <a:srgbClr val="000000"/>
                </a:solidFill>
                <a:latin typeface="Arial" pitchFamily="34" charset="0"/>
              </a:rPr>
              <a:t>(MS)</a:t>
            </a:r>
            <a:endParaRPr lang="en-US" altLang="zh-CN" sz="1300" b="1">
              <a:solidFill>
                <a:srgbClr val="000000"/>
              </a:solidFill>
              <a:latin typeface="Arial" pitchFamily="34" charset="0"/>
            </a:endParaRPr>
          </a:p>
        </p:txBody>
      </p:sp>
      <p:sp>
        <p:nvSpPr>
          <p:cNvPr id="1195016" name="圆角矩形 1195015"/>
          <p:cNvSpPr/>
          <p:nvPr/>
        </p:nvSpPr>
        <p:spPr>
          <a:xfrm>
            <a:off x="7356475" y="2708275"/>
            <a:ext cx="1319213" cy="1008063"/>
          </a:xfrm>
          <a:prstGeom prst="roundRect">
            <a:avLst>
              <a:gd name="adj" fmla="val 16667"/>
            </a:avLst>
          </a:prstGeom>
          <a:gradFill rotWithShape="1">
            <a:gsLst>
              <a:gs pos="0">
                <a:srgbClr val="DDE3ED">
                  <a:alpha val="62000"/>
                </a:srgbClr>
              </a:gs>
              <a:gs pos="100000">
                <a:srgbClr val="89A9C1">
                  <a:alpha val="60001"/>
                </a:srgbClr>
              </a:gs>
            </a:gsLst>
            <a:path path="shape">
              <a:fillToRect l="50000" t="50000" r="50000" b="50000"/>
            </a:path>
          </a:gradFill>
          <a:ln w="9525" cap="flat" cmpd="sng">
            <a:solidFill>
              <a:srgbClr val="0033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300" b="1">
                <a:solidFill>
                  <a:srgbClr val="000000"/>
                </a:solidFill>
                <a:latin typeface="Arial" pitchFamily="34" charset="0"/>
              </a:rPr>
              <a:t>TMP</a:t>
            </a:r>
            <a:r>
              <a:rPr lang="zh-CN" altLang="en-US" sz="1300" b="1">
                <a:solidFill>
                  <a:srgbClr val="000000"/>
                </a:solidFill>
                <a:latin typeface="Arial" pitchFamily="34" charset="0"/>
              </a:rPr>
              <a:t>通路层</a:t>
            </a:r>
            <a:r>
              <a:rPr lang="en-US" altLang="zh-CN" sz="1300" b="1">
                <a:solidFill>
                  <a:srgbClr val="000000"/>
                </a:solidFill>
                <a:latin typeface="Arial" pitchFamily="34" charset="0"/>
              </a:rPr>
              <a:t>(LSP/Tunnel)</a:t>
            </a:r>
            <a:endParaRPr lang="en-US" altLang="zh-CN" sz="1300" b="1">
              <a:solidFill>
                <a:srgbClr val="000000"/>
              </a:solidFill>
              <a:latin typeface="Arial" pitchFamily="34" charset="0"/>
            </a:endParaRPr>
          </a:p>
        </p:txBody>
      </p:sp>
      <p:sp>
        <p:nvSpPr>
          <p:cNvPr id="1195017" name="圆角矩形 1195016"/>
          <p:cNvSpPr/>
          <p:nvPr/>
        </p:nvSpPr>
        <p:spPr>
          <a:xfrm>
            <a:off x="7356475" y="1657350"/>
            <a:ext cx="1319213" cy="979488"/>
          </a:xfrm>
          <a:prstGeom prst="roundRect">
            <a:avLst>
              <a:gd name="adj" fmla="val 16667"/>
            </a:avLst>
          </a:prstGeom>
          <a:gradFill rotWithShape="1">
            <a:gsLst>
              <a:gs pos="0">
                <a:srgbClr val="DDE3ED">
                  <a:alpha val="62000"/>
                </a:srgbClr>
              </a:gs>
              <a:gs pos="100000">
                <a:srgbClr val="89A9C1">
                  <a:alpha val="60001"/>
                </a:srgbClr>
              </a:gs>
            </a:gsLst>
            <a:path path="shape">
              <a:fillToRect l="50000" t="50000" r="50000" b="50000"/>
            </a:path>
          </a:gradFill>
          <a:ln w="9525" cap="flat" cmpd="sng">
            <a:solidFill>
              <a:srgbClr val="0033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300" b="1">
                <a:solidFill>
                  <a:srgbClr val="000000"/>
                </a:solidFill>
                <a:latin typeface="Arial" pitchFamily="34" charset="0"/>
              </a:rPr>
              <a:t>TMC</a:t>
            </a:r>
            <a:r>
              <a:rPr lang="zh-CN" altLang="en-US" sz="1300" b="1">
                <a:solidFill>
                  <a:srgbClr val="000000"/>
                </a:solidFill>
                <a:latin typeface="Arial" pitchFamily="34" charset="0"/>
              </a:rPr>
              <a:t>通道层</a:t>
            </a:r>
            <a:endParaRPr lang="zh-CN" altLang="en-US" sz="1300" b="1">
              <a:solidFill>
                <a:srgbClr val="000000"/>
              </a:solidFill>
              <a:latin typeface="Arial" pitchFamily="34" charset="0"/>
            </a:endParaRPr>
          </a:p>
          <a:p>
            <a:pPr algn="ctr"/>
            <a:r>
              <a:rPr lang="en-US" altLang="zh-CN" sz="1300" b="1">
                <a:solidFill>
                  <a:srgbClr val="000000"/>
                </a:solidFill>
                <a:latin typeface="Arial" pitchFamily="34" charset="0"/>
              </a:rPr>
              <a:t>(PW)</a:t>
            </a:r>
            <a:endParaRPr lang="en-US" altLang="zh-CN" sz="1300" b="1">
              <a:solidFill>
                <a:srgbClr val="000000"/>
              </a:solidFill>
              <a:latin typeface="Arial" pitchFamily="34" charset="0"/>
            </a:endParaRPr>
          </a:p>
        </p:txBody>
      </p:sp>
      <p:sp>
        <p:nvSpPr>
          <p:cNvPr id="1195018" name="圆角矩形 1195017"/>
          <p:cNvSpPr/>
          <p:nvPr/>
        </p:nvSpPr>
        <p:spPr>
          <a:xfrm>
            <a:off x="7356475" y="5014913"/>
            <a:ext cx="1319213" cy="1008062"/>
          </a:xfrm>
          <a:prstGeom prst="roundRect">
            <a:avLst>
              <a:gd name="adj" fmla="val 16667"/>
            </a:avLst>
          </a:prstGeom>
          <a:gradFill rotWithShape="1">
            <a:gsLst>
              <a:gs pos="0">
                <a:srgbClr val="DDE3ED">
                  <a:alpha val="62000"/>
                </a:srgbClr>
              </a:gs>
              <a:gs pos="100000">
                <a:srgbClr val="89A9C1">
                  <a:alpha val="60001"/>
                </a:srgbClr>
              </a:gs>
            </a:gsLst>
            <a:path path="shape">
              <a:fillToRect l="50000" t="50000" r="50000" b="50000"/>
            </a:path>
          </a:gradFill>
          <a:ln w="9525" cap="flat" cmpd="sng">
            <a:solidFill>
              <a:srgbClr val="0033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300" b="1">
                <a:solidFill>
                  <a:srgbClr val="000000"/>
                </a:solidFill>
                <a:latin typeface="Arial" pitchFamily="34" charset="0"/>
              </a:rPr>
              <a:t>物理媒介层</a:t>
            </a:r>
            <a:endParaRPr lang="zh-CN" altLang="en-US" sz="1300" b="1">
              <a:solidFill>
                <a:srgbClr val="000000"/>
              </a:solidFill>
              <a:latin typeface="Arial" pitchFamily="34" charset="0"/>
            </a:endParaRPr>
          </a:p>
          <a:p>
            <a:pPr algn="ctr"/>
            <a:r>
              <a:rPr lang="en-US" altLang="zh-CN" sz="1300" b="1">
                <a:solidFill>
                  <a:srgbClr val="000000"/>
                </a:solidFill>
                <a:latin typeface="Arial" pitchFamily="34" charset="0"/>
              </a:rPr>
              <a:t>(Fiber</a:t>
            </a:r>
            <a:endParaRPr lang="en-US" altLang="zh-CN" sz="1300" b="1">
              <a:solidFill>
                <a:srgbClr val="000000"/>
              </a:solidFill>
              <a:latin typeface="Arial" pitchFamily="34" charset="0"/>
            </a:endParaRPr>
          </a:p>
          <a:p>
            <a:pPr algn="ctr"/>
            <a:r>
              <a:rPr lang="en-US" altLang="zh-CN" sz="1300" b="1">
                <a:solidFill>
                  <a:srgbClr val="000000"/>
                </a:solidFill>
                <a:latin typeface="Arial" pitchFamily="34" charset="0"/>
              </a:rPr>
              <a:t>/Copper)</a:t>
            </a:r>
            <a:endParaRPr lang="en-US" altLang="zh-CN" sz="1300" b="1">
              <a:solidFill>
                <a:srgbClr val="000000"/>
              </a:solidFill>
              <a:latin typeface="Arial" pitchFamily="34" charset="0"/>
            </a:endParaRPr>
          </a:p>
        </p:txBody>
      </p:sp>
      <p:sp>
        <p:nvSpPr>
          <p:cNvPr id="1195019" name="圆角矩形 1195018"/>
          <p:cNvSpPr/>
          <p:nvPr/>
        </p:nvSpPr>
        <p:spPr>
          <a:xfrm>
            <a:off x="7356475" y="3933825"/>
            <a:ext cx="1319213" cy="1008063"/>
          </a:xfrm>
          <a:prstGeom prst="roundRect">
            <a:avLst>
              <a:gd name="adj" fmla="val 16667"/>
            </a:avLst>
          </a:prstGeom>
          <a:gradFill rotWithShape="1">
            <a:gsLst>
              <a:gs pos="0">
                <a:srgbClr val="DDE3ED">
                  <a:alpha val="62000"/>
                </a:srgbClr>
              </a:gs>
              <a:gs pos="100000">
                <a:srgbClr val="89A9C1">
                  <a:alpha val="60001"/>
                </a:srgbClr>
              </a:gs>
            </a:gsLst>
            <a:path path="shape">
              <a:fillToRect l="50000" t="50000" r="50000" b="50000"/>
            </a:path>
          </a:gradFill>
          <a:ln w="9525" cap="flat" cmpd="sng">
            <a:solidFill>
              <a:srgbClr val="0033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300" b="1">
                <a:solidFill>
                  <a:srgbClr val="000000"/>
                </a:solidFill>
                <a:latin typeface="Arial" pitchFamily="34" charset="0"/>
              </a:rPr>
              <a:t>TMS</a:t>
            </a:r>
            <a:r>
              <a:rPr lang="zh-CN" altLang="en-US" sz="1300" b="1">
                <a:solidFill>
                  <a:srgbClr val="000000"/>
                </a:solidFill>
                <a:latin typeface="Arial" pitchFamily="34" charset="0"/>
              </a:rPr>
              <a:t>段层</a:t>
            </a:r>
            <a:endParaRPr lang="zh-CN" altLang="en-US" sz="1300" b="1">
              <a:solidFill>
                <a:srgbClr val="000000"/>
              </a:solidFill>
              <a:latin typeface="Arial" pitchFamily="34" charset="0"/>
            </a:endParaRPr>
          </a:p>
          <a:p>
            <a:pPr algn="ctr"/>
            <a:r>
              <a:rPr lang="en-US" altLang="zh-CN" sz="1300" b="1">
                <a:solidFill>
                  <a:srgbClr val="000000"/>
                </a:solidFill>
                <a:latin typeface="Arial" pitchFamily="34" charset="0"/>
              </a:rPr>
              <a:t>(</a:t>
            </a:r>
            <a:r>
              <a:rPr lang="zh-CN" altLang="en-US" sz="1300" b="1">
                <a:solidFill>
                  <a:srgbClr val="000000"/>
                </a:solidFill>
                <a:latin typeface="Arial" pitchFamily="34" charset="0"/>
              </a:rPr>
              <a:t>以太网</a:t>
            </a:r>
            <a:r>
              <a:rPr lang="en-US" altLang="zh-CN" sz="1300" b="1">
                <a:solidFill>
                  <a:srgbClr val="000000"/>
                </a:solidFill>
                <a:latin typeface="Arial" pitchFamily="34" charset="0"/>
              </a:rPr>
              <a:t>/SDH)</a:t>
            </a:r>
            <a:endParaRPr lang="en-US" altLang="zh-CN" sz="1300" b="1">
              <a:solidFill>
                <a:srgbClr val="000000"/>
              </a:solidFill>
              <a:latin typeface="Arial" pitchFamily="34" charset="0"/>
            </a:endParaRPr>
          </a:p>
        </p:txBody>
      </p:sp>
      <p:sp>
        <p:nvSpPr>
          <p:cNvPr id="1195020" name="圆角矩形 1195019"/>
          <p:cNvSpPr/>
          <p:nvPr/>
        </p:nvSpPr>
        <p:spPr>
          <a:xfrm>
            <a:off x="2263775" y="2708275"/>
            <a:ext cx="4592638" cy="1152525"/>
          </a:xfrm>
          <a:prstGeom prst="roundRect">
            <a:avLst>
              <a:gd name="adj" fmla="val 16667"/>
            </a:avLst>
          </a:prstGeom>
          <a:gradFill rotWithShape="1">
            <a:gsLst>
              <a:gs pos="0">
                <a:srgbClr val="FFFF00">
                  <a:alpha val="60001"/>
                </a:srgbClr>
              </a:gs>
              <a:gs pos="100000">
                <a:srgbClr val="88A9C1">
                  <a:alpha val="62000"/>
                </a:srgbClr>
              </a:gs>
            </a:gsLst>
            <a:lin ang="0" scaled="1"/>
          </a:gradFill>
          <a:ln w="9525" cap="flat" cmpd="sng">
            <a:solidFill>
              <a:srgbClr val="0033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87630" indent="-87630">
              <a:buChar char="•"/>
            </a:pPr>
            <a:r>
              <a:rPr lang="zh-CN" altLang="en-US" sz="1300">
                <a:solidFill>
                  <a:srgbClr val="000000"/>
                </a:solidFill>
                <a:latin typeface="Arial" pitchFamily="34" charset="0"/>
              </a:rPr>
              <a:t>为一个或多个客户业务提供更大的传送网通路</a:t>
            </a:r>
            <a:endParaRPr lang="zh-CN" altLang="en-US" sz="1300">
              <a:solidFill>
                <a:srgbClr val="000000"/>
              </a:solidFill>
              <a:latin typeface="Arial" pitchFamily="34" charset="0"/>
            </a:endParaRPr>
          </a:p>
          <a:p>
            <a:pPr lvl="1">
              <a:buChar char="•"/>
            </a:pPr>
            <a:r>
              <a:rPr lang="zh-CN" altLang="en-US" sz="1300">
                <a:solidFill>
                  <a:srgbClr val="000000"/>
                </a:solidFill>
                <a:latin typeface="Arial" pitchFamily="34" charset="0"/>
              </a:rPr>
              <a:t>提供传送网隧道的连接建立和监控</a:t>
            </a:r>
            <a:endParaRPr lang="zh-CN" altLang="en-US" sz="1300">
              <a:solidFill>
                <a:srgbClr val="000000"/>
              </a:solidFill>
              <a:latin typeface="Arial" pitchFamily="34" charset="0"/>
            </a:endParaRPr>
          </a:p>
          <a:p>
            <a:pPr lvl="1">
              <a:buChar char="•"/>
            </a:pPr>
            <a:r>
              <a:rPr lang="zh-CN" altLang="en-US" sz="1300">
                <a:solidFill>
                  <a:srgbClr val="000000"/>
                </a:solidFill>
                <a:latin typeface="Arial" pitchFamily="34" charset="0"/>
              </a:rPr>
              <a:t>提供对</a:t>
            </a:r>
            <a:r>
              <a:rPr lang="en-US" altLang="zh-CN" sz="1300">
                <a:solidFill>
                  <a:srgbClr val="000000"/>
                </a:solidFill>
                <a:latin typeface="Arial" pitchFamily="34" charset="0"/>
              </a:rPr>
              <a:t>TMS</a:t>
            </a:r>
            <a:r>
              <a:rPr lang="zh-CN" altLang="en-US" sz="1300">
                <a:solidFill>
                  <a:srgbClr val="000000"/>
                </a:solidFill>
                <a:latin typeface="Arial" pitchFamily="34" charset="0"/>
              </a:rPr>
              <a:t>段层的适配</a:t>
            </a:r>
            <a:endParaRPr lang="zh-CN" altLang="en-US" sz="1300">
              <a:solidFill>
                <a:srgbClr val="000000"/>
              </a:solidFill>
              <a:latin typeface="Arial" pitchFamily="34" charset="0"/>
            </a:endParaRPr>
          </a:p>
          <a:p>
            <a:pPr marL="87630" indent="-87630">
              <a:buChar char="•"/>
            </a:pPr>
            <a:r>
              <a:rPr lang="zh-CN" altLang="en-US" sz="1300">
                <a:solidFill>
                  <a:srgbClr val="000000"/>
                </a:solidFill>
                <a:latin typeface="Arial" pitchFamily="34" charset="0"/>
              </a:rPr>
              <a:t>等效于</a:t>
            </a:r>
            <a:r>
              <a:rPr lang="en-US" altLang="zh-CN" sz="1300">
                <a:solidFill>
                  <a:srgbClr val="000000"/>
                </a:solidFill>
                <a:latin typeface="Arial" pitchFamily="34" charset="0"/>
              </a:rPr>
              <a:t>MPLS</a:t>
            </a:r>
            <a:r>
              <a:rPr lang="zh-CN" altLang="en-US" sz="1300">
                <a:solidFill>
                  <a:srgbClr val="000000"/>
                </a:solidFill>
                <a:latin typeface="Arial" pitchFamily="34" charset="0"/>
              </a:rPr>
              <a:t>的隧道层（</a:t>
            </a:r>
            <a:r>
              <a:rPr lang="en-US" altLang="zh-CN" sz="1300">
                <a:solidFill>
                  <a:srgbClr val="000000"/>
                </a:solidFill>
                <a:latin typeface="Arial" pitchFamily="34" charset="0"/>
              </a:rPr>
              <a:t>Tunnel</a:t>
            </a:r>
            <a:r>
              <a:rPr lang="zh-CN" altLang="en-US" sz="1300">
                <a:solidFill>
                  <a:srgbClr val="000000"/>
                </a:solidFill>
                <a:latin typeface="Arial" pitchFamily="34" charset="0"/>
              </a:rPr>
              <a:t>），而</a:t>
            </a:r>
            <a:r>
              <a:rPr lang="en-US" altLang="zh-CN" sz="1300">
                <a:solidFill>
                  <a:srgbClr val="000000"/>
                </a:solidFill>
                <a:latin typeface="Arial" pitchFamily="34" charset="0"/>
              </a:rPr>
              <a:t>Tunnel</a:t>
            </a:r>
            <a:r>
              <a:rPr lang="zh-CN" altLang="en-US" sz="1300">
                <a:solidFill>
                  <a:srgbClr val="000000"/>
                </a:solidFill>
                <a:latin typeface="Arial" pitchFamily="34" charset="0"/>
              </a:rPr>
              <a:t>＋</a:t>
            </a:r>
            <a:r>
              <a:rPr lang="en-US" altLang="zh-CN" sz="1300">
                <a:solidFill>
                  <a:srgbClr val="000000"/>
                </a:solidFill>
                <a:latin typeface="Arial" pitchFamily="34" charset="0"/>
              </a:rPr>
              <a:t>LSP</a:t>
            </a:r>
            <a:r>
              <a:rPr lang="zh-CN" altLang="en-US" sz="1300">
                <a:solidFill>
                  <a:srgbClr val="000000"/>
                </a:solidFill>
                <a:latin typeface="Arial" pitchFamily="34" charset="0"/>
              </a:rPr>
              <a:t>唯一标识相同源宿的标签交换路径</a:t>
            </a:r>
            <a:endParaRPr lang="zh-CN" altLang="en-US" sz="1300">
              <a:solidFill>
                <a:srgbClr val="000000"/>
              </a:solidFill>
              <a:latin typeface="Arial" pitchFamily="34" charset="0"/>
            </a:endParaRPr>
          </a:p>
        </p:txBody>
      </p:sp>
      <p:sp>
        <p:nvSpPr>
          <p:cNvPr id="1195021" name="圆角矩形 1195020"/>
          <p:cNvSpPr/>
          <p:nvPr/>
        </p:nvSpPr>
        <p:spPr>
          <a:xfrm>
            <a:off x="2263775" y="1657350"/>
            <a:ext cx="4592638" cy="979488"/>
          </a:xfrm>
          <a:prstGeom prst="roundRect">
            <a:avLst>
              <a:gd name="adj" fmla="val 16667"/>
            </a:avLst>
          </a:prstGeom>
          <a:gradFill rotWithShape="1">
            <a:gsLst>
              <a:gs pos="0">
                <a:srgbClr val="FFFF00">
                  <a:alpha val="60001"/>
                </a:srgbClr>
              </a:gs>
              <a:gs pos="100000">
                <a:srgbClr val="88A9C1">
                  <a:alpha val="62000"/>
                </a:srgbClr>
              </a:gs>
            </a:gsLst>
            <a:lin ang="0" scaled="1"/>
          </a:gradFill>
          <a:ln w="9525" cap="flat" cmpd="sng">
            <a:solidFill>
              <a:srgbClr val="0033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87630" indent="-87630">
              <a:buChar char="•"/>
            </a:pPr>
            <a:r>
              <a:rPr lang="zh-CN" altLang="en-US" sz="1300">
                <a:solidFill>
                  <a:srgbClr val="000000"/>
                </a:solidFill>
                <a:latin typeface="Arial" pitchFamily="34" charset="0"/>
              </a:rPr>
              <a:t>为客户提供端到端的传送网业务</a:t>
            </a:r>
            <a:endParaRPr lang="zh-CN" altLang="en-US" sz="1300">
              <a:solidFill>
                <a:srgbClr val="000000"/>
              </a:solidFill>
              <a:latin typeface="Arial" pitchFamily="34" charset="0"/>
            </a:endParaRPr>
          </a:p>
          <a:p>
            <a:pPr lvl="1">
              <a:buChar char="•"/>
            </a:pPr>
            <a:r>
              <a:rPr lang="zh-CN" altLang="en-US" sz="1300">
                <a:solidFill>
                  <a:srgbClr val="000000"/>
                </a:solidFill>
                <a:latin typeface="Arial" pitchFamily="34" charset="0"/>
              </a:rPr>
              <a:t>将业务净荷适配封装，实现最贴近业务层的监控</a:t>
            </a:r>
            <a:endParaRPr lang="zh-CN" altLang="en-US" sz="1300">
              <a:solidFill>
                <a:srgbClr val="000000"/>
              </a:solidFill>
              <a:latin typeface="Arial" pitchFamily="34" charset="0"/>
            </a:endParaRPr>
          </a:p>
          <a:p>
            <a:pPr lvl="1">
              <a:buChar char="•"/>
            </a:pPr>
            <a:r>
              <a:rPr lang="zh-CN" altLang="en-US" sz="1300">
                <a:solidFill>
                  <a:srgbClr val="000000"/>
                </a:solidFill>
                <a:latin typeface="Arial" pitchFamily="34" charset="0"/>
              </a:rPr>
              <a:t>封装后映射到</a:t>
            </a:r>
            <a:r>
              <a:rPr lang="en-US" altLang="zh-CN" sz="1300">
                <a:solidFill>
                  <a:srgbClr val="000000"/>
                </a:solidFill>
                <a:latin typeface="Arial" pitchFamily="34" charset="0"/>
              </a:rPr>
              <a:t>TMP</a:t>
            </a:r>
            <a:r>
              <a:rPr lang="zh-CN" altLang="en-US" sz="1300">
                <a:solidFill>
                  <a:srgbClr val="000000"/>
                </a:solidFill>
                <a:latin typeface="Arial" pitchFamily="34" charset="0"/>
              </a:rPr>
              <a:t>通路层承载</a:t>
            </a:r>
            <a:endParaRPr lang="zh-CN" altLang="en-US" sz="1300">
              <a:solidFill>
                <a:srgbClr val="000000"/>
              </a:solidFill>
              <a:latin typeface="Arial" pitchFamily="34" charset="0"/>
            </a:endParaRPr>
          </a:p>
          <a:p>
            <a:pPr marL="87630" indent="-87630">
              <a:buChar char="•"/>
            </a:pPr>
            <a:r>
              <a:rPr lang="zh-CN" altLang="en-US" sz="1300">
                <a:solidFill>
                  <a:srgbClr val="000000"/>
                </a:solidFill>
                <a:latin typeface="Arial" pitchFamily="34" charset="0"/>
              </a:rPr>
              <a:t>等效于</a:t>
            </a:r>
            <a:r>
              <a:rPr lang="en-US" altLang="zh-CN" sz="1300">
                <a:solidFill>
                  <a:srgbClr val="000000"/>
                </a:solidFill>
                <a:latin typeface="Arial" pitchFamily="34" charset="0"/>
              </a:rPr>
              <a:t>MPLS</a:t>
            </a:r>
            <a:r>
              <a:rPr lang="zh-CN" altLang="en-US" sz="1300">
                <a:solidFill>
                  <a:srgbClr val="000000"/>
                </a:solidFill>
                <a:latin typeface="Arial" pitchFamily="34" charset="0"/>
              </a:rPr>
              <a:t>的</a:t>
            </a:r>
            <a:r>
              <a:rPr lang="en-US" altLang="zh-CN" sz="1300">
                <a:solidFill>
                  <a:srgbClr val="000000"/>
                </a:solidFill>
                <a:latin typeface="Arial" pitchFamily="34" charset="0"/>
              </a:rPr>
              <a:t>PWE3</a:t>
            </a:r>
            <a:r>
              <a:rPr lang="zh-CN" altLang="en-US" sz="1300">
                <a:solidFill>
                  <a:srgbClr val="000000"/>
                </a:solidFill>
                <a:latin typeface="Arial" pitchFamily="34" charset="0"/>
              </a:rPr>
              <a:t>协议的伪线层（</a:t>
            </a:r>
            <a:r>
              <a:rPr lang="en-US" altLang="zh-CN" sz="1300">
                <a:solidFill>
                  <a:srgbClr val="000000"/>
                </a:solidFill>
                <a:latin typeface="Arial" pitchFamily="34" charset="0"/>
              </a:rPr>
              <a:t>PW</a:t>
            </a:r>
            <a:r>
              <a:rPr lang="zh-CN" altLang="en-US" sz="1300">
                <a:solidFill>
                  <a:srgbClr val="000000"/>
                </a:solidFill>
                <a:latin typeface="Arial" pitchFamily="34" charset="0"/>
              </a:rPr>
              <a:t>）</a:t>
            </a:r>
            <a:endParaRPr lang="zh-CN" altLang="en-US" sz="1300">
              <a:solidFill>
                <a:srgbClr val="000000"/>
              </a:solidFill>
              <a:latin typeface="Arial" pitchFamily="34" charset="0"/>
            </a:endParaRPr>
          </a:p>
        </p:txBody>
      </p:sp>
      <p:sp>
        <p:nvSpPr>
          <p:cNvPr id="1195022" name="圆角矩形 1195021"/>
          <p:cNvSpPr/>
          <p:nvPr/>
        </p:nvSpPr>
        <p:spPr>
          <a:xfrm>
            <a:off x="2263775" y="5013325"/>
            <a:ext cx="4592638" cy="1008063"/>
          </a:xfrm>
          <a:prstGeom prst="roundRect">
            <a:avLst>
              <a:gd name="adj" fmla="val 16667"/>
            </a:avLst>
          </a:prstGeom>
          <a:gradFill rotWithShape="1">
            <a:gsLst>
              <a:gs pos="0">
                <a:srgbClr val="FFFF00">
                  <a:alpha val="60001"/>
                </a:srgbClr>
              </a:gs>
              <a:gs pos="100000">
                <a:srgbClr val="88A9C1">
                  <a:alpha val="62000"/>
                </a:srgbClr>
              </a:gs>
            </a:gsLst>
            <a:lin ang="0" scaled="1"/>
          </a:gradFill>
          <a:ln w="9525" cap="flat" cmpd="sng">
            <a:solidFill>
              <a:srgbClr val="0033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87630" indent="-87630">
              <a:buChar char="•"/>
            </a:pPr>
            <a:r>
              <a:rPr lang="zh-CN" altLang="en-US" sz="1300">
                <a:solidFill>
                  <a:srgbClr val="000000"/>
                </a:solidFill>
                <a:latin typeface="Arial" pitchFamily="34" charset="0"/>
              </a:rPr>
              <a:t>在物理媒介上，实现对比特流的传送，并具备对网络物理故障的监测和定位能力</a:t>
            </a:r>
            <a:endParaRPr lang="zh-CN" altLang="en-US" sz="1300">
              <a:solidFill>
                <a:srgbClr val="000000"/>
              </a:solidFill>
              <a:latin typeface="Arial" pitchFamily="34" charset="0"/>
            </a:endParaRPr>
          </a:p>
          <a:p>
            <a:pPr marL="87630" indent="-87630">
              <a:buChar char="•"/>
            </a:pPr>
            <a:r>
              <a:rPr lang="zh-CN" altLang="en-US" sz="1300">
                <a:solidFill>
                  <a:srgbClr val="000000"/>
                </a:solidFill>
                <a:latin typeface="Arial" pitchFamily="34" charset="0"/>
              </a:rPr>
              <a:t>可以是光媒介或电媒介，例如光纤、铜缆甚至无线等</a:t>
            </a:r>
            <a:endParaRPr lang="zh-CN" altLang="en-US" sz="1300">
              <a:solidFill>
                <a:srgbClr val="000000"/>
              </a:solidFill>
              <a:latin typeface="Arial" pitchFamily="34" charset="0"/>
            </a:endParaRPr>
          </a:p>
        </p:txBody>
      </p:sp>
      <p:sp>
        <p:nvSpPr>
          <p:cNvPr id="1195023" name="圆角矩形 1195022"/>
          <p:cNvSpPr/>
          <p:nvPr/>
        </p:nvSpPr>
        <p:spPr>
          <a:xfrm>
            <a:off x="2263775" y="3933825"/>
            <a:ext cx="4592638" cy="1008063"/>
          </a:xfrm>
          <a:prstGeom prst="roundRect">
            <a:avLst>
              <a:gd name="adj" fmla="val 16667"/>
            </a:avLst>
          </a:prstGeom>
          <a:gradFill rotWithShape="1">
            <a:gsLst>
              <a:gs pos="0">
                <a:srgbClr val="FFFF00">
                  <a:alpha val="60001"/>
                </a:srgbClr>
              </a:gs>
              <a:gs pos="100000">
                <a:srgbClr val="88A9C1">
                  <a:alpha val="62000"/>
                </a:srgbClr>
              </a:gs>
            </a:gsLst>
            <a:lin ang="0" scaled="1"/>
          </a:gradFill>
          <a:ln w="9525" cap="flat" cmpd="sng">
            <a:solidFill>
              <a:srgbClr val="0033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87630" indent="-87630">
              <a:buChar char="•"/>
            </a:pPr>
            <a:r>
              <a:rPr lang="zh-CN" altLang="en-US" sz="1300">
                <a:solidFill>
                  <a:srgbClr val="000000"/>
                </a:solidFill>
                <a:latin typeface="Arial" pitchFamily="34" charset="0"/>
              </a:rPr>
              <a:t>保证传送网通路上相邻节点间信息完整性传递的物理连接</a:t>
            </a:r>
            <a:endParaRPr lang="zh-CN" altLang="en-US" sz="1300">
              <a:solidFill>
                <a:srgbClr val="000000"/>
              </a:solidFill>
              <a:latin typeface="Arial" pitchFamily="34" charset="0"/>
            </a:endParaRPr>
          </a:p>
          <a:p>
            <a:pPr lvl="1">
              <a:buChar char="•"/>
            </a:pPr>
            <a:r>
              <a:rPr lang="zh-CN" altLang="en-US" sz="1300">
                <a:solidFill>
                  <a:srgbClr val="000000"/>
                </a:solidFill>
                <a:latin typeface="Arial" pitchFamily="34" charset="0"/>
              </a:rPr>
              <a:t>完成对固定传送网通路的承载和支撑连接的建立，并对链路的质量好坏进行监控</a:t>
            </a:r>
            <a:endParaRPr lang="zh-CN" altLang="en-US" sz="1300">
              <a:solidFill>
                <a:srgbClr val="000000"/>
              </a:solidFill>
              <a:latin typeface="Arial" pitchFamily="34" charset="0"/>
            </a:endParaRPr>
          </a:p>
          <a:p>
            <a:pPr marL="87630" indent="-87630">
              <a:buChar char="•"/>
            </a:pPr>
            <a:r>
              <a:rPr lang="zh-CN" altLang="en-US" sz="1300">
                <a:solidFill>
                  <a:srgbClr val="000000"/>
                </a:solidFill>
                <a:latin typeface="Arial" pitchFamily="34" charset="0"/>
              </a:rPr>
              <a:t>例如以太网、</a:t>
            </a:r>
            <a:r>
              <a:rPr lang="en-US" altLang="zh-CN" sz="1300">
                <a:solidFill>
                  <a:srgbClr val="000000"/>
                </a:solidFill>
                <a:latin typeface="Arial" pitchFamily="34" charset="0"/>
              </a:rPr>
              <a:t>SDH</a:t>
            </a:r>
            <a:r>
              <a:rPr lang="zh-CN" altLang="en-US" sz="1300">
                <a:solidFill>
                  <a:srgbClr val="000000"/>
                </a:solidFill>
                <a:latin typeface="Arial" pitchFamily="34" charset="0"/>
              </a:rPr>
              <a:t>、</a:t>
            </a:r>
            <a:r>
              <a:rPr lang="en-US" altLang="zh-CN" sz="1300">
                <a:solidFill>
                  <a:srgbClr val="000000"/>
                </a:solidFill>
                <a:latin typeface="Arial" pitchFamily="34" charset="0"/>
              </a:rPr>
              <a:t>OTH</a:t>
            </a:r>
            <a:r>
              <a:rPr lang="zh-CN" altLang="en-US" sz="1300">
                <a:solidFill>
                  <a:srgbClr val="000000"/>
                </a:solidFill>
                <a:latin typeface="Arial" pitchFamily="34" charset="0"/>
              </a:rPr>
              <a:t>、波长通道等数据链路层</a:t>
            </a:r>
            <a:endParaRPr lang="zh-CN" altLang="en-US" sz="1300">
              <a:solidFill>
                <a:srgbClr val="000000"/>
              </a:solidFill>
              <a:latin typeface="Arial" pitchFamily="34" charset="0"/>
            </a:endParaRPr>
          </a:p>
        </p:txBody>
      </p:sp>
      <p:grpSp>
        <p:nvGrpSpPr>
          <p:cNvPr id="1195024" name="组合 1195023"/>
          <p:cNvGrpSpPr/>
          <p:nvPr/>
        </p:nvGrpSpPr>
        <p:grpSpPr>
          <a:xfrm>
            <a:off x="1843088" y="1700213"/>
            <a:ext cx="338137" cy="4392612"/>
            <a:chOff x="1155" y="1434"/>
            <a:chExt cx="183" cy="1678"/>
          </a:xfrm>
        </p:grpSpPr>
        <p:sp>
          <p:nvSpPr>
            <p:cNvPr id="1195025" name="右箭头 1195024"/>
            <p:cNvSpPr/>
            <p:nvPr/>
          </p:nvSpPr>
          <p:spPr>
            <a:xfrm>
              <a:off x="1155" y="1434"/>
              <a:ext cx="182" cy="408"/>
            </a:xfrm>
            <a:prstGeom prst="rightArrow">
              <a:avLst>
                <a:gd name="adj1" fmla="val 43342"/>
                <a:gd name="adj2" fmla="val 49731"/>
              </a:avLst>
            </a:prstGeom>
            <a:solidFill>
              <a:srgbClr val="DDDDDD">
                <a:alpha val="50000"/>
              </a:srgbClr>
            </a:solidFill>
            <a:ln w="19050" cap="flat" cmpd="sng">
              <a:solidFill>
                <a:srgbClr val="969696"/>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5026" name="右箭头 1195025"/>
            <p:cNvSpPr/>
            <p:nvPr/>
          </p:nvSpPr>
          <p:spPr>
            <a:xfrm>
              <a:off x="1156" y="1857"/>
              <a:ext cx="182" cy="408"/>
            </a:xfrm>
            <a:prstGeom prst="rightArrow">
              <a:avLst>
                <a:gd name="adj1" fmla="val 43342"/>
                <a:gd name="adj2" fmla="val 49731"/>
              </a:avLst>
            </a:prstGeom>
            <a:solidFill>
              <a:srgbClr val="DDDDDD">
                <a:alpha val="50000"/>
              </a:srgbClr>
            </a:solidFill>
            <a:ln w="19050" cap="flat" cmpd="sng">
              <a:solidFill>
                <a:srgbClr val="969696"/>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5027" name="右箭头 1195026"/>
            <p:cNvSpPr/>
            <p:nvPr/>
          </p:nvSpPr>
          <p:spPr>
            <a:xfrm>
              <a:off x="1156" y="2280"/>
              <a:ext cx="182" cy="408"/>
            </a:xfrm>
            <a:prstGeom prst="rightArrow">
              <a:avLst>
                <a:gd name="adj1" fmla="val 43342"/>
                <a:gd name="adj2" fmla="val 49731"/>
              </a:avLst>
            </a:prstGeom>
            <a:solidFill>
              <a:srgbClr val="DDDDDD">
                <a:alpha val="50000"/>
              </a:srgbClr>
            </a:solidFill>
            <a:ln w="19050" cap="flat" cmpd="sng">
              <a:solidFill>
                <a:srgbClr val="969696"/>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5028" name="右箭头 1195027"/>
            <p:cNvSpPr/>
            <p:nvPr/>
          </p:nvSpPr>
          <p:spPr>
            <a:xfrm>
              <a:off x="1156" y="2704"/>
              <a:ext cx="182" cy="408"/>
            </a:xfrm>
            <a:prstGeom prst="rightArrow">
              <a:avLst>
                <a:gd name="adj1" fmla="val 43342"/>
                <a:gd name="adj2" fmla="val 49731"/>
              </a:avLst>
            </a:prstGeom>
            <a:solidFill>
              <a:srgbClr val="DDDDDD">
                <a:alpha val="50000"/>
              </a:srgbClr>
            </a:solidFill>
            <a:ln w="19050" cap="flat" cmpd="sng">
              <a:solidFill>
                <a:srgbClr val="969696"/>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195029" name="组合 1195028"/>
          <p:cNvGrpSpPr/>
          <p:nvPr/>
        </p:nvGrpSpPr>
        <p:grpSpPr>
          <a:xfrm flipH="1">
            <a:off x="6938963" y="1700213"/>
            <a:ext cx="333375" cy="4392612"/>
            <a:chOff x="1155" y="1434"/>
            <a:chExt cx="183" cy="1678"/>
          </a:xfrm>
        </p:grpSpPr>
        <p:sp>
          <p:nvSpPr>
            <p:cNvPr id="1195030" name="右箭头 1195029"/>
            <p:cNvSpPr/>
            <p:nvPr/>
          </p:nvSpPr>
          <p:spPr>
            <a:xfrm>
              <a:off x="1155" y="1434"/>
              <a:ext cx="182" cy="408"/>
            </a:xfrm>
            <a:prstGeom prst="rightArrow">
              <a:avLst>
                <a:gd name="adj1" fmla="val 43342"/>
                <a:gd name="adj2" fmla="val 49731"/>
              </a:avLst>
            </a:prstGeom>
            <a:solidFill>
              <a:srgbClr val="DDDDDD">
                <a:alpha val="50000"/>
              </a:srgbClr>
            </a:solidFill>
            <a:ln w="19050" cap="flat" cmpd="sng">
              <a:solidFill>
                <a:srgbClr val="969696"/>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5031" name="右箭头 1195030"/>
            <p:cNvSpPr/>
            <p:nvPr/>
          </p:nvSpPr>
          <p:spPr>
            <a:xfrm>
              <a:off x="1156" y="1857"/>
              <a:ext cx="182" cy="408"/>
            </a:xfrm>
            <a:prstGeom prst="rightArrow">
              <a:avLst>
                <a:gd name="adj1" fmla="val 43342"/>
                <a:gd name="adj2" fmla="val 49731"/>
              </a:avLst>
            </a:prstGeom>
            <a:solidFill>
              <a:srgbClr val="DDDDDD">
                <a:alpha val="50000"/>
              </a:srgbClr>
            </a:solidFill>
            <a:ln w="19050" cap="flat" cmpd="sng">
              <a:solidFill>
                <a:srgbClr val="969696"/>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5032" name="右箭头 1195031"/>
            <p:cNvSpPr/>
            <p:nvPr/>
          </p:nvSpPr>
          <p:spPr>
            <a:xfrm>
              <a:off x="1156" y="2280"/>
              <a:ext cx="182" cy="408"/>
            </a:xfrm>
            <a:prstGeom prst="rightArrow">
              <a:avLst>
                <a:gd name="adj1" fmla="val 43342"/>
                <a:gd name="adj2" fmla="val 49731"/>
              </a:avLst>
            </a:prstGeom>
            <a:solidFill>
              <a:srgbClr val="DDDDDD">
                <a:alpha val="50000"/>
              </a:srgbClr>
            </a:solidFill>
            <a:ln w="19050" cap="flat" cmpd="sng">
              <a:solidFill>
                <a:srgbClr val="969696"/>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5033" name="右箭头 1195032"/>
            <p:cNvSpPr/>
            <p:nvPr/>
          </p:nvSpPr>
          <p:spPr>
            <a:xfrm>
              <a:off x="1156" y="2704"/>
              <a:ext cx="182" cy="408"/>
            </a:xfrm>
            <a:prstGeom prst="rightArrow">
              <a:avLst>
                <a:gd name="adj1" fmla="val 43342"/>
                <a:gd name="adj2" fmla="val 49731"/>
              </a:avLst>
            </a:prstGeom>
            <a:solidFill>
              <a:srgbClr val="DDDDDD">
                <a:alpha val="50000"/>
              </a:srgbClr>
            </a:solidFill>
            <a:ln w="19050" cap="flat" cmpd="sng">
              <a:solidFill>
                <a:srgbClr val="969696"/>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195034" name="文本框 1195033"/>
          <p:cNvSpPr txBox="1"/>
          <p:nvPr/>
        </p:nvSpPr>
        <p:spPr>
          <a:xfrm>
            <a:off x="820738" y="1135063"/>
            <a:ext cx="819150" cy="476250"/>
          </a:xfrm>
          <a:prstGeom prst="rect">
            <a:avLst/>
          </a:prstGeom>
          <a:noFill/>
          <a:ln w="31750">
            <a:noFill/>
          </a:ln>
        </p:spPr>
        <p:txBody>
          <a:bodyPr wrap="none" lIns="79200" tIns="39600" rIns="79200" bIns="39600"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802005">
              <a:buFont typeface="Wingdings" panose="05000000000000000000" pitchFamily="2" charset="2"/>
              <a:buNone/>
            </a:pPr>
            <a:r>
              <a:rPr lang="zh-CN" altLang="en-US" sz="1300" b="1">
                <a:solidFill>
                  <a:srgbClr val="000000"/>
                </a:solidFill>
                <a:latin typeface="Arial" pitchFamily="34" charset="0"/>
                <a:ea typeface="新宋体" panose="02010609030101010101" charset="-122"/>
              </a:rPr>
              <a:t>业务净荷</a:t>
            </a:r>
            <a:endParaRPr lang="zh-CN" altLang="en-US" sz="1300" b="1">
              <a:solidFill>
                <a:srgbClr val="000000"/>
              </a:solidFill>
              <a:latin typeface="Arial" pitchFamily="34" charset="0"/>
              <a:ea typeface="新宋体" panose="02010609030101010101" charset="-122"/>
            </a:endParaRPr>
          </a:p>
          <a:p>
            <a:pPr algn="ctr" defTabSz="802005">
              <a:buFont typeface="Wingdings" panose="05000000000000000000" pitchFamily="2" charset="2"/>
              <a:buNone/>
            </a:pPr>
            <a:r>
              <a:rPr lang="en-US" altLang="zh-CN" sz="1300" b="1">
                <a:solidFill>
                  <a:srgbClr val="000000"/>
                </a:solidFill>
                <a:latin typeface="Arial" pitchFamily="34" charset="0"/>
                <a:ea typeface="新宋体" panose="02010609030101010101" charset="-122"/>
              </a:rPr>
              <a:t>TDM</a:t>
            </a:r>
            <a:endParaRPr lang="en-US" altLang="zh-CN" sz="1300" b="1">
              <a:solidFill>
                <a:srgbClr val="000000"/>
              </a:solidFill>
              <a:latin typeface="Arial" pitchFamily="34" charset="0"/>
              <a:ea typeface="新宋体" panose="02010609030101010101" charset="-122"/>
            </a:endParaRPr>
          </a:p>
        </p:txBody>
      </p:sp>
      <p:sp>
        <p:nvSpPr>
          <p:cNvPr id="1195035" name="文本框 1195034"/>
          <p:cNvSpPr txBox="1"/>
          <p:nvPr/>
        </p:nvSpPr>
        <p:spPr>
          <a:xfrm>
            <a:off x="7073900" y="1135063"/>
            <a:ext cx="1701800" cy="476250"/>
          </a:xfrm>
          <a:prstGeom prst="rect">
            <a:avLst/>
          </a:prstGeom>
          <a:noFill/>
          <a:ln w="31750">
            <a:noFill/>
          </a:ln>
        </p:spPr>
        <p:txBody>
          <a:bodyPr wrap="none" lIns="79200" tIns="39600" rIns="79200" bIns="39600"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802005">
              <a:buFont typeface="Wingdings" panose="05000000000000000000" pitchFamily="2" charset="2"/>
              <a:buNone/>
            </a:pPr>
            <a:r>
              <a:rPr lang="zh-CN" altLang="en-US" sz="1300" b="1">
                <a:solidFill>
                  <a:srgbClr val="000000"/>
                </a:solidFill>
                <a:latin typeface="Arial" pitchFamily="34" charset="0"/>
                <a:ea typeface="新宋体" panose="02010609030101010101" charset="-122"/>
              </a:rPr>
              <a:t>业务净荷</a:t>
            </a:r>
            <a:endParaRPr lang="zh-CN" altLang="en-US" sz="1300" b="1">
              <a:solidFill>
                <a:srgbClr val="000000"/>
              </a:solidFill>
              <a:latin typeface="Arial" pitchFamily="34" charset="0"/>
              <a:ea typeface="新宋体" panose="02010609030101010101" charset="-122"/>
            </a:endParaRPr>
          </a:p>
          <a:p>
            <a:pPr algn="ctr" defTabSz="802005">
              <a:buFont typeface="Wingdings" panose="05000000000000000000" pitchFamily="2" charset="2"/>
              <a:buNone/>
            </a:pPr>
            <a:r>
              <a:rPr lang="zh-CN" altLang="en-US" sz="1300" b="1">
                <a:solidFill>
                  <a:srgbClr val="000000"/>
                </a:solidFill>
                <a:latin typeface="Arial" pitchFamily="34" charset="0"/>
                <a:ea typeface="新宋体" panose="02010609030101010101" charset="-122"/>
              </a:rPr>
              <a:t>以太网、</a:t>
            </a:r>
            <a:r>
              <a:rPr lang="en-US" altLang="zh-CN" sz="1300" b="1">
                <a:solidFill>
                  <a:srgbClr val="000000"/>
                </a:solidFill>
                <a:latin typeface="Arial" pitchFamily="34" charset="0"/>
                <a:ea typeface="新宋体" panose="02010609030101010101" charset="-122"/>
              </a:rPr>
              <a:t>TDM</a:t>
            </a:r>
            <a:r>
              <a:rPr lang="zh-CN" altLang="en-US" sz="1300" b="1">
                <a:solidFill>
                  <a:srgbClr val="000000"/>
                </a:solidFill>
                <a:latin typeface="Arial" pitchFamily="34" charset="0"/>
                <a:ea typeface="新宋体" panose="02010609030101010101" charset="-122"/>
              </a:rPr>
              <a:t>、</a:t>
            </a:r>
            <a:r>
              <a:rPr lang="en-US" altLang="zh-CN" sz="1300" b="1">
                <a:solidFill>
                  <a:srgbClr val="000000"/>
                </a:solidFill>
                <a:latin typeface="Arial" pitchFamily="34" charset="0"/>
                <a:ea typeface="新宋体" panose="02010609030101010101" charset="-122"/>
              </a:rPr>
              <a:t>ATM</a:t>
            </a:r>
            <a:endParaRPr lang="en-US" altLang="zh-CN" sz="1300" b="1">
              <a:solidFill>
                <a:srgbClr val="000000"/>
              </a:solidFill>
              <a:latin typeface="Arial" pitchFamily="34" charset="0"/>
              <a:ea typeface="新宋体" panose="02010609030101010101" charset="-122"/>
            </a:endParaRPr>
          </a:p>
        </p:txBody>
      </p:sp>
      <p:sp>
        <p:nvSpPr>
          <p:cNvPr id="1195036" name="文本框 1195035"/>
          <p:cNvSpPr txBox="1"/>
          <p:nvPr/>
        </p:nvSpPr>
        <p:spPr>
          <a:xfrm>
            <a:off x="827088" y="6092825"/>
            <a:ext cx="695325" cy="384175"/>
          </a:xfrm>
          <a:prstGeom prst="rect">
            <a:avLst/>
          </a:prstGeom>
          <a:noFill/>
          <a:ln w="31750">
            <a:noFill/>
          </a:ln>
        </p:spPr>
        <p:txBody>
          <a:bodyPr wrap="none" lIns="79200" tIns="39600" rIns="79200" bIns="39600"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802005">
              <a:buFont typeface="Wingdings" panose="05000000000000000000" pitchFamily="2" charset="2"/>
              <a:buNone/>
            </a:pPr>
            <a:r>
              <a:rPr lang="en-US" altLang="zh-CN" sz="2000" b="1">
                <a:solidFill>
                  <a:srgbClr val="000000"/>
                </a:solidFill>
                <a:latin typeface="Arial" pitchFamily="34" charset="0"/>
                <a:ea typeface="新宋体" panose="02010609030101010101" charset="-122"/>
              </a:rPr>
              <a:t>SDH</a:t>
            </a:r>
            <a:endParaRPr lang="en-US" altLang="zh-CN" sz="2000" b="1">
              <a:solidFill>
                <a:srgbClr val="000000"/>
              </a:solidFill>
              <a:latin typeface="Arial" pitchFamily="34" charset="0"/>
              <a:ea typeface="新宋体" panose="02010609030101010101" charset="-122"/>
            </a:endParaRPr>
          </a:p>
        </p:txBody>
      </p:sp>
      <p:sp>
        <p:nvSpPr>
          <p:cNvPr id="1195037" name="文本框 1195036"/>
          <p:cNvSpPr txBox="1"/>
          <p:nvPr/>
        </p:nvSpPr>
        <p:spPr>
          <a:xfrm>
            <a:off x="7720013" y="6092825"/>
            <a:ext cx="668337" cy="384175"/>
          </a:xfrm>
          <a:prstGeom prst="rect">
            <a:avLst/>
          </a:prstGeom>
          <a:noFill/>
          <a:ln w="31750">
            <a:noFill/>
          </a:ln>
        </p:spPr>
        <p:txBody>
          <a:bodyPr wrap="none" lIns="79200" tIns="39600" rIns="79200" bIns="39600"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defTabSz="802005">
              <a:buFont typeface="Wingdings" panose="05000000000000000000" pitchFamily="2" charset="2"/>
              <a:buNone/>
            </a:pPr>
            <a:r>
              <a:rPr lang="en-US" altLang="zh-CN" sz="2000" b="1">
                <a:solidFill>
                  <a:srgbClr val="000000"/>
                </a:solidFill>
                <a:latin typeface="Arial" pitchFamily="34" charset="0"/>
                <a:ea typeface="新宋体" panose="02010609030101010101" charset="-122"/>
              </a:rPr>
              <a:t>PTN</a:t>
            </a:r>
            <a:endParaRPr lang="en-US" altLang="zh-CN" sz="2000" b="1">
              <a:solidFill>
                <a:srgbClr val="000000"/>
              </a:solidFill>
              <a:latin typeface="Arial" pitchFamily="34" charset="0"/>
              <a:ea typeface="新宋体" panose="02010609030101010101"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12</a:t>
            </a:fld>
            <a:endParaRPr lang="zh-CN" altLang="en-US">
              <a:latin typeface="Arial" pitchFamily="34" charset="0"/>
            </a:endParaRPr>
          </a:p>
        </p:txBody>
      </p:sp>
      <p:sp>
        <p:nvSpPr>
          <p:cNvPr id="1353730" name="标题 1353729"/>
          <p:cNvSpPr>
            <a:spLocks noGrp="1" noRot="1"/>
          </p:cNvSpPr>
          <p:nvPr>
            <p:ph type="title"/>
          </p:nvPr>
        </p:nvSpPr>
        <p:spPr/>
        <p:txBody>
          <a:bodyPr anchor="ctr" anchorCtr="0"/>
          <a:lstStyle/>
          <a:p>
            <a:r>
              <a:rPr lang="zh-CN" altLang="en-US"/>
              <a:t>主要内容</a:t>
            </a:r>
            <a:endParaRPr lang="zh-CN" altLang="en-US"/>
          </a:p>
        </p:txBody>
      </p:sp>
      <p:sp>
        <p:nvSpPr>
          <p:cNvPr id="1353731" name="文本占位符 1353730"/>
          <p:cNvSpPr>
            <a:spLocks noGrp="1" noRot="1"/>
          </p:cNvSpPr>
          <p:nvPr>
            <p:ph type="body" idx="4294967295"/>
          </p:nvPr>
        </p:nvSpPr>
        <p:spPr>
          <a:xfrm>
            <a:off x="457200" y="1196975"/>
            <a:ext cx="8229600" cy="5400675"/>
          </a:xfrm>
        </p:spPr>
        <p:txBody>
          <a:bodyPr/>
          <a:lstStyle/>
          <a:p>
            <a:pPr>
              <a:buClr>
                <a:srgbClr val="FF0000"/>
              </a:buClr>
              <a:buFont typeface="Wingdings" panose="05000000000000000000" pitchFamily="2" charset="2"/>
              <a:buChar char="l"/>
            </a:pPr>
            <a:r>
              <a:rPr lang="en-US" altLang="zh-CN">
                <a:solidFill>
                  <a:srgbClr val="FF0000"/>
                </a:solidFill>
              </a:rPr>
              <a:t>PTN</a:t>
            </a:r>
            <a:r>
              <a:rPr lang="zh-CN" altLang="en-US">
                <a:solidFill>
                  <a:srgbClr val="FF0000"/>
                </a:solidFill>
              </a:rPr>
              <a:t>技术概述</a:t>
            </a:r>
            <a:endParaRPr lang="zh-CN" altLang="en-US">
              <a:solidFill>
                <a:srgbClr val="FF0000"/>
              </a:solidFill>
            </a:endParaRPr>
          </a:p>
          <a:p>
            <a:pPr lvl="1">
              <a:buClr>
                <a:srgbClr val="FF0000"/>
              </a:buClr>
              <a:buFont typeface="Wingdings" panose="05000000000000000000" pitchFamily="2" charset="2"/>
              <a:buChar char="l"/>
            </a:pPr>
            <a:r>
              <a:rPr lang="en-US" altLang="zh-CN"/>
              <a:t>PTN</a:t>
            </a:r>
            <a:r>
              <a:rPr lang="zh-CN" altLang="en-US"/>
              <a:t>分层模型</a:t>
            </a:r>
            <a:endParaRPr lang="zh-CN" altLang="en-US"/>
          </a:p>
          <a:p>
            <a:pPr lvl="1">
              <a:buClr>
                <a:srgbClr val="FF0000"/>
              </a:buClr>
              <a:buFont typeface="Wingdings" panose="05000000000000000000" pitchFamily="2" charset="2"/>
              <a:buChar char="l"/>
            </a:pPr>
            <a:r>
              <a:rPr lang="en-US" altLang="zh-CN">
                <a:solidFill>
                  <a:srgbClr val="FF0000"/>
                </a:solidFill>
              </a:rPr>
              <a:t>PTN</a:t>
            </a:r>
            <a:r>
              <a:rPr lang="zh-CN" altLang="en-US">
                <a:solidFill>
                  <a:srgbClr val="FF0000"/>
                </a:solidFill>
              </a:rPr>
              <a:t>设备功能</a:t>
            </a:r>
            <a:endParaRPr lang="zh-CN" altLang="en-US">
              <a:solidFill>
                <a:srgbClr val="FF0000"/>
              </a:solidFill>
            </a:endParaRPr>
          </a:p>
          <a:p>
            <a:pPr lvl="1">
              <a:buClr>
                <a:srgbClr val="FF0000"/>
              </a:buClr>
              <a:buFont typeface="Wingdings" panose="05000000000000000000" pitchFamily="2" charset="2"/>
              <a:buChar char="l"/>
            </a:pPr>
            <a:r>
              <a:rPr lang="zh-CN" altLang="en-US"/>
              <a:t>保护</a:t>
            </a:r>
            <a:endParaRPr lang="zh-CN" altLang="en-US"/>
          </a:p>
          <a:p>
            <a:pPr lvl="1">
              <a:buClr>
                <a:srgbClr val="FF0000"/>
              </a:buClr>
              <a:buFont typeface="Wingdings" panose="05000000000000000000" pitchFamily="2" charset="2"/>
              <a:buChar char="l"/>
            </a:pPr>
            <a:r>
              <a:rPr lang="en-US" altLang="zh-CN"/>
              <a:t>OAM</a:t>
            </a:r>
            <a:endParaRPr lang="en-US" altLang="zh-CN"/>
          </a:p>
          <a:p>
            <a:pPr lvl="1">
              <a:buClr>
                <a:srgbClr val="FF0000"/>
              </a:buClr>
              <a:buFont typeface="Wingdings" panose="05000000000000000000" pitchFamily="2" charset="2"/>
              <a:buChar char="l"/>
            </a:pPr>
            <a:r>
              <a:rPr lang="en-US" altLang="zh-CN" err="1"/>
              <a:t>QoS</a:t>
            </a:r>
            <a:endParaRPr lang="en-US" altLang="zh-CN"/>
          </a:p>
          <a:p>
            <a:pPr lvl="1">
              <a:buClr>
                <a:srgbClr val="FF0000"/>
              </a:buClr>
              <a:buFont typeface="Wingdings" panose="05000000000000000000" pitchFamily="2" charset="2"/>
              <a:buChar char="l"/>
            </a:pPr>
            <a:r>
              <a:rPr lang="zh-CN" altLang="en-US"/>
              <a:t>同步</a:t>
            </a: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13</a:t>
            </a:fld>
            <a:endParaRPr lang="zh-CN" altLang="en-US">
              <a:latin typeface="Arial" pitchFamily="34" charset="0"/>
            </a:endParaRPr>
          </a:p>
        </p:txBody>
      </p:sp>
      <p:sp>
        <p:nvSpPr>
          <p:cNvPr id="1196034" name="标题 1196033"/>
          <p:cNvSpPr>
            <a:spLocks noGrp="1" noRot="1"/>
          </p:cNvSpPr>
          <p:nvPr>
            <p:ph type="title"/>
          </p:nvPr>
        </p:nvSpPr>
        <p:spPr/>
        <p:txBody>
          <a:bodyPr anchor="ctr" anchorCtr="0"/>
          <a:lstStyle/>
          <a:p>
            <a:r>
              <a:rPr lang="en-US" altLang="zh-CN"/>
              <a:t>PTN</a:t>
            </a:r>
            <a:r>
              <a:rPr lang="zh-CN" altLang="en-US"/>
              <a:t>设备基本功能</a:t>
            </a:r>
            <a:endParaRPr lang="zh-CN" altLang="en-US"/>
          </a:p>
        </p:txBody>
      </p:sp>
      <p:sp>
        <p:nvSpPr>
          <p:cNvPr id="1196035" name="文本框 1196034"/>
          <p:cNvSpPr txBox="1"/>
          <p:nvPr/>
        </p:nvSpPr>
        <p:spPr>
          <a:xfrm>
            <a:off x="468313" y="4486275"/>
            <a:ext cx="8351837" cy="1463675"/>
          </a:xfrm>
          <a:prstGeom prst="rect">
            <a:avLst/>
          </a:prstGeom>
          <a:noFill/>
          <a:ln w="9525">
            <a:noFill/>
          </a:ln>
        </p:spPr>
        <p:txBody>
          <a:bodyPr lIns="90000" tIns="46800" rIns="90000" bIns="4680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63855" indent="-363855" eaLnBrk="0" hangingPunct="0">
              <a:lnSpc>
                <a:spcPct val="125000"/>
              </a:lnSpc>
              <a:buClr>
                <a:schemeClr val="tx2"/>
              </a:buClr>
              <a:buFont typeface="Wingdings" panose="05000000000000000000" pitchFamily="2" charset="2"/>
              <a:buChar char="n"/>
            </a:pPr>
            <a:r>
              <a:rPr lang="zh-CN" altLang="en-US" b="1">
                <a:latin typeface="宋体" panose="02010600030101010101" pitchFamily="2" charset="-122"/>
              </a:rPr>
              <a:t>传送平面：</a:t>
            </a:r>
            <a:r>
              <a:rPr lang="zh-CN" altLang="en-US">
                <a:latin typeface="宋体" panose="02010600030101010101" pitchFamily="2" charset="-122"/>
              </a:rPr>
              <a:t>实现各种业务的传送处理功能，如封装、转发、流控、交换等，并实现保护和</a:t>
            </a:r>
            <a:r>
              <a:rPr lang="en-US" altLang="zh-CN">
                <a:latin typeface="宋体" panose="02010600030101010101" pitchFamily="2" charset="-122"/>
              </a:rPr>
              <a:t>OAM</a:t>
            </a:r>
            <a:r>
              <a:rPr lang="zh-CN" altLang="en-US">
                <a:latin typeface="宋体" panose="02010600030101010101" pitchFamily="2" charset="-122"/>
              </a:rPr>
              <a:t>开销处理</a:t>
            </a:r>
            <a:endParaRPr lang="zh-CN" altLang="en-US">
              <a:latin typeface="宋体" panose="02010600030101010101" pitchFamily="2" charset="-122"/>
            </a:endParaRPr>
          </a:p>
          <a:p>
            <a:pPr marL="363855" indent="-363855" eaLnBrk="0" hangingPunct="0">
              <a:lnSpc>
                <a:spcPct val="125000"/>
              </a:lnSpc>
              <a:buClr>
                <a:schemeClr val="tx2"/>
              </a:buClr>
              <a:buFont typeface="Wingdings" panose="05000000000000000000" pitchFamily="2" charset="2"/>
              <a:buChar char="n"/>
            </a:pPr>
            <a:r>
              <a:rPr lang="zh-CN" altLang="en-US" b="1">
                <a:latin typeface="宋体" panose="02010600030101010101" pitchFamily="2" charset="-122"/>
              </a:rPr>
              <a:t>管理平面：</a:t>
            </a:r>
            <a:r>
              <a:rPr lang="zh-CN" altLang="en-US">
                <a:latin typeface="宋体" panose="02010600030101010101" pitchFamily="2" charset="-122"/>
              </a:rPr>
              <a:t>完成设备拓扑管理、配置管理、告警性能管理、安全管理</a:t>
            </a:r>
            <a:endParaRPr lang="zh-CN" altLang="en-US">
              <a:latin typeface="宋体" panose="02010600030101010101" pitchFamily="2" charset="-122"/>
            </a:endParaRPr>
          </a:p>
          <a:p>
            <a:pPr marL="363855" indent="-363855" eaLnBrk="0" hangingPunct="0">
              <a:lnSpc>
                <a:spcPct val="125000"/>
              </a:lnSpc>
              <a:buClr>
                <a:schemeClr val="tx2"/>
              </a:buClr>
              <a:buFont typeface="Wingdings" panose="05000000000000000000" pitchFamily="2" charset="2"/>
              <a:buChar char="n"/>
            </a:pPr>
            <a:r>
              <a:rPr lang="zh-CN" altLang="en-US" b="1">
                <a:latin typeface="宋体" panose="02010600030101010101" pitchFamily="2" charset="-122"/>
              </a:rPr>
              <a:t>控制平面：</a:t>
            </a:r>
            <a:r>
              <a:rPr lang="zh-CN" altLang="en-US">
                <a:latin typeface="宋体" panose="02010600030101010101" pitchFamily="2" charset="-122"/>
              </a:rPr>
              <a:t>通过信令和路由协议实现业务的建立、保护恢复</a:t>
            </a:r>
            <a:endParaRPr lang="zh-CN" altLang="en-US">
              <a:latin typeface="宋体" panose="02010600030101010101" pitchFamily="2" charset="-122"/>
            </a:endParaRPr>
          </a:p>
        </p:txBody>
      </p:sp>
      <p:sp>
        <p:nvSpPr>
          <p:cNvPr id="1196036" name="矩形 1196035"/>
          <p:cNvSpPr/>
          <p:nvPr/>
        </p:nvSpPr>
        <p:spPr>
          <a:xfrm>
            <a:off x="1771650" y="3279775"/>
            <a:ext cx="3663950" cy="719138"/>
          </a:xfrm>
          <a:prstGeom prst="rect">
            <a:avLst/>
          </a:prstGeom>
          <a:solidFill>
            <a:srgbClr val="FFCC99"/>
          </a:solidFill>
          <a:ln w="12700" cap="flat" cmpd="sng">
            <a:solidFill>
              <a:srgbClr val="333333"/>
            </a:solidFill>
            <a:prstDash val="solid"/>
            <a:miter/>
            <a:headEnd type="none" w="med" len="med"/>
            <a:tailEnd type="none" w="med" len="med"/>
          </a:ln>
        </p:spPr>
        <p:txBody>
          <a:bodyPr wrap="none" lIns="0" tIns="0" rIns="0" bIns="0"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600" b="1">
                <a:latin typeface="Times New Roman" panose="02020603050405020304" pitchFamily="18" charset="0"/>
              </a:rPr>
              <a:t>MPLS-TP/T-MPLS</a:t>
            </a:r>
            <a:endParaRPr lang="en-US" altLang="zh-CN" sz="1600" b="1">
              <a:latin typeface="Times New Roman" panose="02020603050405020304" pitchFamily="18" charset="0"/>
            </a:endParaRPr>
          </a:p>
        </p:txBody>
      </p:sp>
      <p:sp>
        <p:nvSpPr>
          <p:cNvPr id="1196037" name="矩形 1196036"/>
          <p:cNvSpPr/>
          <p:nvPr/>
        </p:nvSpPr>
        <p:spPr>
          <a:xfrm>
            <a:off x="1771650" y="2919413"/>
            <a:ext cx="3663950" cy="360362"/>
          </a:xfrm>
          <a:prstGeom prst="rect">
            <a:avLst/>
          </a:prstGeom>
          <a:solidFill>
            <a:srgbClr val="FFCC99"/>
          </a:solidFill>
          <a:ln w="12700" cap="flat" cmpd="sng">
            <a:solidFill>
              <a:srgbClr val="333333"/>
            </a:solidFill>
            <a:prstDash val="solid"/>
            <a:miter/>
            <a:headEnd type="none" w="med" len="med"/>
            <a:tailEnd type="none" w="med" len="med"/>
          </a:ln>
        </p:spPr>
        <p:txBody>
          <a:bodyPr wrap="none" lIns="0" tIns="0" rIns="0" bIns="0"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600" b="1">
                <a:latin typeface="Times New Roman" panose="02020603050405020304" pitchFamily="18" charset="0"/>
              </a:rPr>
              <a:t>PWE3</a:t>
            </a:r>
            <a:endParaRPr lang="en-US" altLang="zh-CN" sz="1600" b="1">
              <a:latin typeface="Times New Roman" panose="02020603050405020304" pitchFamily="18" charset="0"/>
            </a:endParaRPr>
          </a:p>
        </p:txBody>
      </p:sp>
      <p:sp>
        <p:nvSpPr>
          <p:cNvPr id="1196038" name="矩形 1196037"/>
          <p:cNvSpPr/>
          <p:nvPr/>
        </p:nvSpPr>
        <p:spPr>
          <a:xfrm>
            <a:off x="1771650" y="2198688"/>
            <a:ext cx="3671888" cy="720725"/>
          </a:xfrm>
          <a:prstGeom prst="rect">
            <a:avLst/>
          </a:prstGeom>
          <a:solidFill>
            <a:srgbClr val="FFFFCC"/>
          </a:solidFill>
          <a:ln w="12700" cap="flat" cmpd="sng">
            <a:solidFill>
              <a:srgbClr val="333333"/>
            </a:solidFill>
            <a:prstDash val="solid"/>
            <a:miter/>
            <a:headEnd type="none" w="med" len="med"/>
            <a:tailEnd type="none" w="med" len="med"/>
          </a:ln>
        </p:spPr>
        <p:txBody>
          <a:bodyPr wrap="none" lIns="0" tIns="0" rIns="0" bIns="0"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600" b="1">
                <a:latin typeface="Times New Roman" panose="02020603050405020304" pitchFamily="18" charset="0"/>
              </a:rPr>
              <a:t>IP</a:t>
            </a:r>
            <a:r>
              <a:rPr lang="zh-CN" altLang="en-US" sz="1600" b="1">
                <a:latin typeface="Times New Roman" panose="02020603050405020304" pitchFamily="18" charset="0"/>
              </a:rPr>
              <a:t>、</a:t>
            </a:r>
            <a:r>
              <a:rPr lang="en-US" altLang="zh-CN" sz="1600" b="1">
                <a:latin typeface="Times New Roman" panose="02020603050405020304" pitchFamily="18" charset="0"/>
              </a:rPr>
              <a:t>Ethernet</a:t>
            </a:r>
            <a:r>
              <a:rPr lang="zh-CN" altLang="en-US" sz="1600" b="1">
                <a:latin typeface="Times New Roman" panose="02020603050405020304" pitchFamily="18" charset="0"/>
              </a:rPr>
              <a:t>、</a:t>
            </a:r>
            <a:r>
              <a:rPr lang="en-US" altLang="zh-CN" sz="1600" b="1">
                <a:latin typeface="Times New Roman" panose="02020603050405020304" pitchFamily="18" charset="0"/>
              </a:rPr>
              <a:t>ATM</a:t>
            </a:r>
            <a:r>
              <a:rPr lang="zh-CN" altLang="en-US" sz="1600" b="1">
                <a:latin typeface="Times New Roman" panose="02020603050405020304" pitchFamily="18" charset="0"/>
              </a:rPr>
              <a:t>、</a:t>
            </a:r>
            <a:r>
              <a:rPr lang="en-US" altLang="zh-CN" sz="1600" b="1">
                <a:latin typeface="Times New Roman" panose="02020603050405020304" pitchFamily="18" charset="0"/>
              </a:rPr>
              <a:t>SAN</a:t>
            </a:r>
            <a:endParaRPr lang="en-US" altLang="zh-CN" sz="1600" b="1">
              <a:latin typeface="Times New Roman" panose="02020603050405020304" pitchFamily="18" charset="0"/>
            </a:endParaRPr>
          </a:p>
          <a:p>
            <a:pPr algn="ctr"/>
            <a:r>
              <a:rPr lang="en-US" altLang="zh-CN" sz="1600" b="1">
                <a:latin typeface="Times New Roman" panose="02020603050405020304" pitchFamily="18" charset="0"/>
              </a:rPr>
              <a:t>E1/T1</a:t>
            </a:r>
            <a:r>
              <a:rPr lang="zh-CN" altLang="en-US" sz="1600" b="1">
                <a:latin typeface="Times New Roman" panose="02020603050405020304" pitchFamily="18" charset="0"/>
              </a:rPr>
              <a:t>、</a:t>
            </a:r>
            <a:r>
              <a:rPr lang="en-US" altLang="zh-CN" sz="1600" b="1">
                <a:latin typeface="Times New Roman" panose="02020603050405020304" pitchFamily="18" charset="0"/>
              </a:rPr>
              <a:t>STM-N</a:t>
            </a:r>
            <a:endParaRPr lang="en-US" altLang="zh-CN" sz="1600" b="1">
              <a:latin typeface="Times New Roman" panose="02020603050405020304" pitchFamily="18" charset="0"/>
            </a:endParaRPr>
          </a:p>
        </p:txBody>
      </p:sp>
      <p:sp>
        <p:nvSpPr>
          <p:cNvPr id="1196039" name="矩形 1196038"/>
          <p:cNvSpPr/>
          <p:nvPr/>
        </p:nvSpPr>
        <p:spPr>
          <a:xfrm>
            <a:off x="1771650" y="3989388"/>
            <a:ext cx="3671888" cy="369887"/>
          </a:xfrm>
          <a:prstGeom prst="rect">
            <a:avLst/>
          </a:prstGeom>
          <a:solidFill>
            <a:srgbClr val="CCFFCC"/>
          </a:solidFill>
          <a:ln w="12700" cap="flat" cmpd="sng">
            <a:solidFill>
              <a:srgbClr val="333333"/>
            </a:solidFill>
            <a:prstDash val="solid"/>
            <a:miter/>
            <a:headEnd type="none" w="med" len="med"/>
            <a:tailEnd type="none" w="med" len="med"/>
          </a:ln>
        </p:spPr>
        <p:txBody>
          <a:bodyPr wrap="none" lIns="0" tIns="0" rIns="0" bIns="0"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600" b="1">
                <a:latin typeface="Times New Roman" panose="02020603050405020304" pitchFamily="18" charset="0"/>
              </a:rPr>
              <a:t>Ethernet/SDH</a:t>
            </a:r>
            <a:endParaRPr lang="en-US" altLang="zh-CN" sz="1600" b="1">
              <a:latin typeface="Times New Roman" panose="02020603050405020304" pitchFamily="18" charset="0"/>
            </a:endParaRPr>
          </a:p>
        </p:txBody>
      </p:sp>
      <p:sp>
        <p:nvSpPr>
          <p:cNvPr id="1196040" name="平行四边形 1196039"/>
          <p:cNvSpPr/>
          <p:nvPr/>
        </p:nvSpPr>
        <p:spPr>
          <a:xfrm>
            <a:off x="1763713" y="1919288"/>
            <a:ext cx="4094162" cy="273050"/>
          </a:xfrm>
          <a:prstGeom prst="parallelogram">
            <a:avLst>
              <a:gd name="adj" fmla="val 161607"/>
            </a:avLst>
          </a:prstGeom>
          <a:solidFill>
            <a:srgbClr val="FF99CC"/>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6041" name="平行四边形 1196040"/>
          <p:cNvSpPr/>
          <p:nvPr/>
        </p:nvSpPr>
        <p:spPr>
          <a:xfrm rot="-5400000" flipH="1">
            <a:off x="4418013" y="2928938"/>
            <a:ext cx="2447925" cy="415925"/>
          </a:xfrm>
          <a:prstGeom prst="parallelogram">
            <a:avLst>
              <a:gd name="adj" fmla="val 62968"/>
            </a:avLst>
          </a:prstGeom>
          <a:solidFill>
            <a:srgbClr val="FF99CC"/>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6042" name="平行四边形 1196041"/>
          <p:cNvSpPr/>
          <p:nvPr/>
        </p:nvSpPr>
        <p:spPr>
          <a:xfrm>
            <a:off x="2170113" y="1654175"/>
            <a:ext cx="4094162" cy="273050"/>
          </a:xfrm>
          <a:prstGeom prst="parallelogram">
            <a:avLst>
              <a:gd name="adj" fmla="val 161607"/>
            </a:avLst>
          </a:prstGeom>
          <a:solidFill>
            <a:srgbClr val="CC99FF"/>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6043" name="平行四边形 1196042"/>
          <p:cNvSpPr/>
          <p:nvPr/>
        </p:nvSpPr>
        <p:spPr>
          <a:xfrm rot="-5400000" flipH="1">
            <a:off x="4814888" y="2676525"/>
            <a:ext cx="2447925" cy="415925"/>
          </a:xfrm>
          <a:prstGeom prst="parallelogram">
            <a:avLst>
              <a:gd name="adj" fmla="val 62968"/>
            </a:avLst>
          </a:prstGeom>
          <a:solidFill>
            <a:srgbClr val="CC99FF"/>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6044" name="平行四边形 1196043"/>
          <p:cNvSpPr/>
          <p:nvPr/>
        </p:nvSpPr>
        <p:spPr>
          <a:xfrm rot="-5400000" flipH="1">
            <a:off x="5226050" y="2427288"/>
            <a:ext cx="2447925" cy="415925"/>
          </a:xfrm>
          <a:prstGeom prst="parallelogram">
            <a:avLst>
              <a:gd name="adj" fmla="val 62968"/>
            </a:avLst>
          </a:prstGeom>
          <a:solidFill>
            <a:srgbClr val="99CCFF"/>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6045" name="平行四边形 1196044"/>
          <p:cNvSpPr/>
          <p:nvPr/>
        </p:nvSpPr>
        <p:spPr>
          <a:xfrm>
            <a:off x="2579688" y="1397000"/>
            <a:ext cx="4094162" cy="273050"/>
          </a:xfrm>
          <a:prstGeom prst="parallelogram">
            <a:avLst>
              <a:gd name="adj" fmla="val 161607"/>
            </a:avLst>
          </a:prstGeom>
          <a:solidFill>
            <a:srgbClr val="99CCFF"/>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6046" name="文本框 1196045"/>
          <p:cNvSpPr txBox="1"/>
          <p:nvPr/>
        </p:nvSpPr>
        <p:spPr>
          <a:xfrm>
            <a:off x="3265488" y="1889125"/>
            <a:ext cx="892175" cy="304800"/>
          </a:xfrm>
          <a:prstGeom prst="rect">
            <a:avLst/>
          </a:prstGeom>
          <a:noFill/>
          <a:ln w="9525">
            <a:noFill/>
          </a:ln>
        </p:spPr>
        <p:txBody>
          <a:bodyPr wrap="none" lIns="90000" tIns="46800" rIns="90000" bIns="46800"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1400" b="1">
                <a:latin typeface="Times New Roman" panose="02020603050405020304" pitchFamily="18" charset="0"/>
              </a:rPr>
              <a:t>传送平面</a:t>
            </a:r>
            <a:endParaRPr lang="zh-CN" altLang="en-US" sz="1400" b="1">
              <a:latin typeface="Times New Roman" panose="02020603050405020304" pitchFamily="18" charset="0"/>
            </a:endParaRPr>
          </a:p>
        </p:txBody>
      </p:sp>
      <p:sp>
        <p:nvSpPr>
          <p:cNvPr id="1196047" name="文本框 1196046"/>
          <p:cNvSpPr txBox="1"/>
          <p:nvPr/>
        </p:nvSpPr>
        <p:spPr>
          <a:xfrm>
            <a:off x="5451475" y="2578100"/>
            <a:ext cx="358775" cy="942975"/>
          </a:xfrm>
          <a:prstGeom prst="rect">
            <a:avLst/>
          </a:prstGeom>
          <a:noFill/>
          <a:ln w="9525">
            <a:noFill/>
          </a:ln>
        </p:spPr>
        <p:txBody>
          <a:bodyPr wrap="none" lIns="90000" tIns="46800" rIns="90000" bIns="46800"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1400" b="1">
                <a:latin typeface="Times New Roman" panose="02020603050405020304" pitchFamily="18" charset="0"/>
              </a:rPr>
              <a:t>传</a:t>
            </a:r>
            <a:endParaRPr lang="zh-CN" altLang="en-US" sz="1400" b="1">
              <a:latin typeface="Times New Roman" panose="02020603050405020304" pitchFamily="18" charset="0"/>
            </a:endParaRPr>
          </a:p>
          <a:p>
            <a:pPr algn="ctr" eaLnBrk="0" hangingPunct="0"/>
            <a:r>
              <a:rPr lang="zh-CN" altLang="en-US" sz="1400" b="1">
                <a:latin typeface="Times New Roman" panose="02020603050405020304" pitchFamily="18" charset="0"/>
              </a:rPr>
              <a:t>送</a:t>
            </a:r>
            <a:endParaRPr lang="zh-CN" altLang="en-US" sz="1400" b="1">
              <a:latin typeface="Times New Roman" panose="02020603050405020304" pitchFamily="18" charset="0"/>
            </a:endParaRPr>
          </a:p>
          <a:p>
            <a:pPr algn="ctr" eaLnBrk="0" hangingPunct="0"/>
            <a:r>
              <a:rPr lang="zh-CN" altLang="en-US" sz="1400" b="1">
                <a:latin typeface="Times New Roman" panose="02020603050405020304" pitchFamily="18" charset="0"/>
              </a:rPr>
              <a:t>平</a:t>
            </a:r>
            <a:endParaRPr lang="zh-CN" altLang="en-US" sz="1400" b="1">
              <a:latin typeface="Times New Roman" panose="02020603050405020304" pitchFamily="18" charset="0"/>
            </a:endParaRPr>
          </a:p>
          <a:p>
            <a:pPr algn="ctr" eaLnBrk="0" hangingPunct="0"/>
            <a:r>
              <a:rPr lang="zh-CN" altLang="en-US" sz="1400" b="1">
                <a:latin typeface="Times New Roman" panose="02020603050405020304" pitchFamily="18" charset="0"/>
              </a:rPr>
              <a:t>面</a:t>
            </a:r>
            <a:endParaRPr lang="zh-CN" altLang="en-US" sz="1400" b="1">
              <a:latin typeface="Times New Roman" panose="02020603050405020304" pitchFamily="18" charset="0"/>
            </a:endParaRPr>
          </a:p>
        </p:txBody>
      </p:sp>
      <p:sp>
        <p:nvSpPr>
          <p:cNvPr id="1196048" name="文本框 1196047"/>
          <p:cNvSpPr txBox="1"/>
          <p:nvPr/>
        </p:nvSpPr>
        <p:spPr>
          <a:xfrm>
            <a:off x="3671888" y="1636713"/>
            <a:ext cx="892175" cy="304800"/>
          </a:xfrm>
          <a:prstGeom prst="rect">
            <a:avLst/>
          </a:prstGeom>
          <a:noFill/>
          <a:ln w="9525">
            <a:noFill/>
          </a:ln>
        </p:spPr>
        <p:txBody>
          <a:bodyPr wrap="none" lIns="90000" tIns="46800" rIns="90000" bIns="46800"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1400" b="1">
                <a:latin typeface="Times New Roman" panose="02020603050405020304" pitchFamily="18" charset="0"/>
              </a:rPr>
              <a:t>控制平面</a:t>
            </a:r>
            <a:endParaRPr lang="zh-CN" altLang="en-US" sz="1400" b="1">
              <a:latin typeface="Times New Roman" panose="02020603050405020304" pitchFamily="18" charset="0"/>
            </a:endParaRPr>
          </a:p>
        </p:txBody>
      </p:sp>
      <p:sp>
        <p:nvSpPr>
          <p:cNvPr id="1196049" name="文本框 1196048"/>
          <p:cNvSpPr txBox="1"/>
          <p:nvPr/>
        </p:nvSpPr>
        <p:spPr>
          <a:xfrm>
            <a:off x="4086225" y="1371600"/>
            <a:ext cx="892175" cy="304800"/>
          </a:xfrm>
          <a:prstGeom prst="rect">
            <a:avLst/>
          </a:prstGeom>
          <a:noFill/>
          <a:ln w="9525">
            <a:noFill/>
          </a:ln>
        </p:spPr>
        <p:txBody>
          <a:bodyPr wrap="none" lIns="90000" tIns="46800" rIns="90000" bIns="46800"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1400" b="1">
                <a:latin typeface="Times New Roman" panose="02020603050405020304" pitchFamily="18" charset="0"/>
              </a:rPr>
              <a:t>管理平面</a:t>
            </a:r>
            <a:endParaRPr lang="zh-CN" altLang="en-US" sz="1400" b="1">
              <a:latin typeface="Times New Roman" panose="02020603050405020304" pitchFamily="18" charset="0"/>
            </a:endParaRPr>
          </a:p>
        </p:txBody>
      </p:sp>
      <p:sp>
        <p:nvSpPr>
          <p:cNvPr id="1196050" name="文本框 1196049"/>
          <p:cNvSpPr txBox="1"/>
          <p:nvPr/>
        </p:nvSpPr>
        <p:spPr>
          <a:xfrm>
            <a:off x="5835650" y="2316163"/>
            <a:ext cx="358775" cy="942975"/>
          </a:xfrm>
          <a:prstGeom prst="rect">
            <a:avLst/>
          </a:prstGeom>
          <a:noFill/>
          <a:ln w="9525">
            <a:noFill/>
          </a:ln>
        </p:spPr>
        <p:txBody>
          <a:bodyPr wrap="none" lIns="90000" tIns="46800" rIns="90000" bIns="46800"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1400" b="1">
                <a:latin typeface="Times New Roman" panose="02020603050405020304" pitchFamily="18" charset="0"/>
              </a:rPr>
              <a:t>控</a:t>
            </a:r>
            <a:endParaRPr lang="zh-CN" altLang="en-US" sz="1400" b="1">
              <a:latin typeface="Times New Roman" panose="02020603050405020304" pitchFamily="18" charset="0"/>
            </a:endParaRPr>
          </a:p>
          <a:p>
            <a:pPr algn="ctr" eaLnBrk="0" hangingPunct="0"/>
            <a:r>
              <a:rPr lang="zh-CN" altLang="en-US" sz="1400" b="1">
                <a:latin typeface="Times New Roman" panose="02020603050405020304" pitchFamily="18" charset="0"/>
              </a:rPr>
              <a:t>制</a:t>
            </a:r>
            <a:endParaRPr lang="zh-CN" altLang="en-US" sz="1400" b="1">
              <a:latin typeface="Times New Roman" panose="02020603050405020304" pitchFamily="18" charset="0"/>
            </a:endParaRPr>
          </a:p>
          <a:p>
            <a:pPr algn="ctr" eaLnBrk="0" hangingPunct="0"/>
            <a:r>
              <a:rPr lang="zh-CN" altLang="en-US" sz="1400" b="1">
                <a:latin typeface="Times New Roman" panose="02020603050405020304" pitchFamily="18" charset="0"/>
              </a:rPr>
              <a:t>平</a:t>
            </a:r>
            <a:endParaRPr lang="zh-CN" altLang="en-US" sz="1400" b="1">
              <a:latin typeface="Times New Roman" panose="02020603050405020304" pitchFamily="18" charset="0"/>
            </a:endParaRPr>
          </a:p>
          <a:p>
            <a:pPr algn="ctr" eaLnBrk="0" hangingPunct="0"/>
            <a:r>
              <a:rPr lang="zh-CN" altLang="en-US" sz="1400" b="1">
                <a:latin typeface="Times New Roman" panose="02020603050405020304" pitchFamily="18" charset="0"/>
              </a:rPr>
              <a:t>面</a:t>
            </a:r>
            <a:endParaRPr lang="zh-CN" altLang="en-US" sz="1400" b="1">
              <a:latin typeface="Times New Roman" panose="02020603050405020304" pitchFamily="18" charset="0"/>
            </a:endParaRPr>
          </a:p>
        </p:txBody>
      </p:sp>
      <p:sp>
        <p:nvSpPr>
          <p:cNvPr id="1196051" name="文本框 1196050"/>
          <p:cNvSpPr txBox="1"/>
          <p:nvPr/>
        </p:nvSpPr>
        <p:spPr>
          <a:xfrm>
            <a:off x="6259513" y="2039938"/>
            <a:ext cx="358775" cy="942975"/>
          </a:xfrm>
          <a:prstGeom prst="rect">
            <a:avLst/>
          </a:prstGeom>
          <a:noFill/>
          <a:ln w="9525">
            <a:noFill/>
          </a:ln>
        </p:spPr>
        <p:txBody>
          <a:bodyPr wrap="none" lIns="90000" tIns="46800" rIns="90000" bIns="46800"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1400" b="1">
                <a:latin typeface="Times New Roman" panose="02020603050405020304" pitchFamily="18" charset="0"/>
              </a:rPr>
              <a:t>管</a:t>
            </a:r>
            <a:endParaRPr lang="zh-CN" altLang="en-US" sz="1400" b="1">
              <a:latin typeface="Times New Roman" panose="02020603050405020304" pitchFamily="18" charset="0"/>
            </a:endParaRPr>
          </a:p>
          <a:p>
            <a:pPr algn="ctr" eaLnBrk="0" hangingPunct="0"/>
            <a:r>
              <a:rPr lang="zh-CN" altLang="en-US" sz="1400" b="1">
                <a:latin typeface="Times New Roman" panose="02020603050405020304" pitchFamily="18" charset="0"/>
              </a:rPr>
              <a:t>理</a:t>
            </a:r>
            <a:endParaRPr lang="zh-CN" altLang="en-US" sz="1400" b="1">
              <a:latin typeface="Times New Roman" panose="02020603050405020304" pitchFamily="18" charset="0"/>
            </a:endParaRPr>
          </a:p>
          <a:p>
            <a:pPr algn="ctr" eaLnBrk="0" hangingPunct="0"/>
            <a:r>
              <a:rPr lang="zh-CN" altLang="en-US" sz="1400" b="1">
                <a:latin typeface="Times New Roman" panose="02020603050405020304" pitchFamily="18" charset="0"/>
              </a:rPr>
              <a:t>平</a:t>
            </a:r>
            <a:endParaRPr lang="zh-CN" altLang="en-US" sz="1400" b="1">
              <a:latin typeface="Times New Roman" panose="02020603050405020304" pitchFamily="18" charset="0"/>
            </a:endParaRPr>
          </a:p>
          <a:p>
            <a:pPr algn="ctr" eaLnBrk="0" hangingPunct="0"/>
            <a:r>
              <a:rPr lang="zh-CN" altLang="en-US" sz="1400" b="1">
                <a:latin typeface="Times New Roman" panose="02020603050405020304" pitchFamily="18" charset="0"/>
              </a:rPr>
              <a:t>面</a:t>
            </a:r>
            <a:endParaRPr lang="zh-CN" altLang="en-US" sz="1400" b="1">
              <a:latin typeface="Times New Roman" panose="02020603050405020304" pitchFamily="18" charset="0"/>
            </a:endParaRPr>
          </a:p>
        </p:txBody>
      </p:sp>
    </p:spTree>
  </p:cSld>
  <p:clrMapOvr>
    <a:masterClrMapping/>
  </p:clrMapOvr>
  <p:transition>
    <p:cut/>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14</a:t>
            </a:fld>
            <a:endParaRPr lang="zh-CN" altLang="en-US">
              <a:latin typeface="Arial" pitchFamily="34" charset="0"/>
            </a:endParaRPr>
          </a:p>
        </p:txBody>
      </p:sp>
      <p:sp>
        <p:nvSpPr>
          <p:cNvPr id="1198082" name="矩形 1198081"/>
          <p:cNvSpPr/>
          <p:nvPr/>
        </p:nvSpPr>
        <p:spPr>
          <a:xfrm>
            <a:off x="3995738" y="1270000"/>
            <a:ext cx="1295400" cy="358775"/>
          </a:xfrm>
          <a:prstGeom prst="rect">
            <a:avLst/>
          </a:prstGeom>
          <a:solidFill>
            <a:srgbClr val="6699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8083" name="矩形 1198082"/>
          <p:cNvSpPr/>
          <p:nvPr/>
        </p:nvSpPr>
        <p:spPr>
          <a:xfrm>
            <a:off x="2051050" y="1773238"/>
            <a:ext cx="5329238" cy="4319587"/>
          </a:xfrm>
          <a:prstGeom prst="rect">
            <a:avLst/>
          </a:prstGeom>
          <a:solidFill>
            <a:srgbClr val="DDDDDD"/>
          </a:solidFill>
          <a:ln w="19050" cap="flat" cmpd="sng">
            <a:solidFill>
              <a:srgbClr val="969696"/>
            </a:solidFill>
            <a:prstDash val="solid"/>
            <a:miter/>
            <a:headEnd type="none" w="med" len="med"/>
            <a:tailEnd type="none" w="med" len="med"/>
          </a:ln>
          <a:effectLst>
            <a:outerShdw dist="107763" dir="2699999" algn="ctr" rotWithShape="0">
              <a:schemeClr val="bg2">
                <a:alpha val="50000"/>
              </a:scheme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8084" name="矩形 1198083"/>
          <p:cNvSpPr/>
          <p:nvPr/>
        </p:nvSpPr>
        <p:spPr>
          <a:xfrm>
            <a:off x="4211638" y="2854325"/>
            <a:ext cx="1079500" cy="287338"/>
          </a:xfrm>
          <a:prstGeom prst="rect">
            <a:avLst/>
          </a:prstGeom>
          <a:solidFill>
            <a:srgbClr val="0080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OAM</a:t>
            </a:r>
            <a:endParaRPr lang="en-US" altLang="zh-CN" sz="1200" b="1">
              <a:solidFill>
                <a:srgbClr val="FFFFFF"/>
              </a:solidFill>
              <a:latin typeface="Arial" pitchFamily="34" charset="0"/>
            </a:endParaRPr>
          </a:p>
        </p:txBody>
      </p:sp>
      <p:sp>
        <p:nvSpPr>
          <p:cNvPr id="1198085" name="矩形 1198084"/>
          <p:cNvSpPr/>
          <p:nvPr/>
        </p:nvSpPr>
        <p:spPr>
          <a:xfrm>
            <a:off x="2122488" y="2854325"/>
            <a:ext cx="1295400" cy="2232025"/>
          </a:xfrm>
          <a:prstGeom prst="rect">
            <a:avLst/>
          </a:prstGeom>
          <a:solidFill>
            <a:srgbClr val="CCFFCC"/>
          </a:solidFill>
          <a:ln w="19050" cap="flat" cmpd="sng">
            <a:solidFill>
              <a:srgbClr val="000000"/>
            </a:solidFill>
            <a:prstDash val="sysDot"/>
            <a:miter/>
            <a:headEnd type="none" w="med" len="med"/>
            <a:tailEnd type="none" w="med" len="med"/>
          </a:ln>
          <a:effectLst>
            <a:outerShdw dist="107763" dir="2699999" algn="ctr" rotWithShape="0">
              <a:schemeClr val="bg2">
                <a:alpha val="50000"/>
              </a:scheme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8086" name="矩形 1198085"/>
          <p:cNvSpPr/>
          <p:nvPr/>
        </p:nvSpPr>
        <p:spPr>
          <a:xfrm>
            <a:off x="3995738" y="3717925"/>
            <a:ext cx="1511300" cy="719138"/>
          </a:xfrm>
          <a:prstGeom prst="rect">
            <a:avLst/>
          </a:prstGeom>
          <a:gradFill rotWithShape="1">
            <a:gsLst>
              <a:gs pos="0">
                <a:srgbClr val="990000"/>
              </a:gs>
              <a:gs pos="50000">
                <a:srgbClr val="FF9900"/>
              </a:gs>
              <a:gs pos="100000">
                <a:srgbClr val="990000"/>
              </a:gs>
            </a:gsLst>
            <a:lin ang="5400000" scaled="1"/>
          </a:gra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200" b="1">
                <a:latin typeface="Arial" pitchFamily="34" charset="0"/>
              </a:rPr>
              <a:t>分组交换矩阵</a:t>
            </a:r>
            <a:endParaRPr lang="zh-CN" altLang="en-US" sz="1200" b="1">
              <a:latin typeface="Arial" pitchFamily="34" charset="0"/>
            </a:endParaRPr>
          </a:p>
        </p:txBody>
      </p:sp>
      <p:sp>
        <p:nvSpPr>
          <p:cNvPr id="1198087" name="矩形 1198086"/>
          <p:cNvSpPr/>
          <p:nvPr/>
        </p:nvSpPr>
        <p:spPr>
          <a:xfrm flipH="1">
            <a:off x="2339975" y="3068638"/>
            <a:ext cx="863600" cy="360362"/>
          </a:xfrm>
          <a:prstGeom prst="rect">
            <a:avLst/>
          </a:prstGeom>
          <a:gradFill rotWithShape="1">
            <a:gsLst>
              <a:gs pos="0">
                <a:srgbClr val="FF9900"/>
              </a:gs>
              <a:gs pos="100000">
                <a:srgbClr val="FF9900">
                  <a:gamma/>
                  <a:shade val="80000"/>
                  <a:invGamma/>
                </a:srgbClr>
              </a:gs>
            </a:gsLst>
            <a:lin ang="5400000" scaled="1"/>
          </a:gra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TDM CES</a:t>
            </a:r>
            <a:endParaRPr lang="en-US" altLang="zh-CN" sz="1200" b="1">
              <a:solidFill>
                <a:srgbClr val="FFFFFF"/>
              </a:solidFill>
              <a:latin typeface="Arial" pitchFamily="34" charset="0"/>
            </a:endParaRPr>
          </a:p>
        </p:txBody>
      </p:sp>
      <p:sp>
        <p:nvSpPr>
          <p:cNvPr id="1198088" name="矩形 1198087"/>
          <p:cNvSpPr/>
          <p:nvPr/>
        </p:nvSpPr>
        <p:spPr>
          <a:xfrm>
            <a:off x="3563938" y="5373688"/>
            <a:ext cx="2808287" cy="533400"/>
          </a:xfrm>
          <a:prstGeom prst="rect">
            <a:avLst/>
          </a:prstGeom>
          <a:solidFill>
            <a:srgbClr val="6699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400" b="1">
                <a:solidFill>
                  <a:srgbClr val="FFFFFF"/>
                </a:solidFill>
                <a:latin typeface="Arial" pitchFamily="34" charset="0"/>
              </a:rPr>
              <a:t>同步处理</a:t>
            </a:r>
            <a:endParaRPr lang="zh-CN" altLang="en-US" sz="1400" b="1">
              <a:solidFill>
                <a:srgbClr val="FFFFFF"/>
              </a:solidFill>
              <a:latin typeface="Arial" pitchFamily="34" charset="0"/>
            </a:endParaRPr>
          </a:p>
        </p:txBody>
      </p:sp>
      <p:sp>
        <p:nvSpPr>
          <p:cNvPr id="1198089" name="矩形 1198088"/>
          <p:cNvSpPr/>
          <p:nvPr/>
        </p:nvSpPr>
        <p:spPr>
          <a:xfrm>
            <a:off x="2914650" y="1917700"/>
            <a:ext cx="1655763" cy="504825"/>
          </a:xfrm>
          <a:prstGeom prst="rect">
            <a:avLst/>
          </a:prstGeom>
          <a:solidFill>
            <a:srgbClr val="6699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400" b="1">
                <a:solidFill>
                  <a:srgbClr val="FFFFFF"/>
                </a:solidFill>
                <a:latin typeface="Arial" pitchFamily="34" charset="0"/>
              </a:rPr>
              <a:t>设备管理监控</a:t>
            </a:r>
            <a:endParaRPr lang="zh-CN" altLang="en-US" sz="1400" b="1">
              <a:solidFill>
                <a:srgbClr val="FFFFFF"/>
              </a:solidFill>
              <a:latin typeface="Arial" pitchFamily="34" charset="0"/>
            </a:endParaRPr>
          </a:p>
        </p:txBody>
      </p:sp>
      <p:sp>
        <p:nvSpPr>
          <p:cNvPr id="1198090" name="直接连接符 1198089"/>
          <p:cNvSpPr/>
          <p:nvPr/>
        </p:nvSpPr>
        <p:spPr>
          <a:xfrm>
            <a:off x="1187450" y="3789363"/>
            <a:ext cx="935038" cy="0"/>
          </a:xfrm>
          <a:prstGeom prst="line">
            <a:avLst/>
          </a:prstGeom>
          <a:ln w="9525" cap="flat" cmpd="sng">
            <a:solidFill>
              <a:schemeClr val="tx1"/>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091" name="文本框 1198090"/>
          <p:cNvSpPr txBox="1"/>
          <p:nvPr/>
        </p:nvSpPr>
        <p:spPr>
          <a:xfrm>
            <a:off x="1187450" y="3560763"/>
            <a:ext cx="711200" cy="2286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900" b="1">
                <a:latin typeface="Arial" pitchFamily="34" charset="0"/>
              </a:rPr>
              <a:t>Ch STM-1</a:t>
            </a:r>
            <a:endParaRPr lang="en-US" altLang="zh-CN" sz="900" b="1">
              <a:latin typeface="Arial" pitchFamily="34" charset="0"/>
            </a:endParaRPr>
          </a:p>
        </p:txBody>
      </p:sp>
      <p:sp>
        <p:nvSpPr>
          <p:cNvPr id="1198092" name="直接连接符 1198091"/>
          <p:cNvSpPr/>
          <p:nvPr/>
        </p:nvSpPr>
        <p:spPr>
          <a:xfrm>
            <a:off x="1187450" y="3357563"/>
            <a:ext cx="935038" cy="0"/>
          </a:xfrm>
          <a:prstGeom prst="line">
            <a:avLst/>
          </a:prstGeom>
          <a:ln w="9525" cap="flat" cmpd="sng">
            <a:solidFill>
              <a:schemeClr val="tx1"/>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093" name="文本框 1198092"/>
          <p:cNvSpPr txBox="1"/>
          <p:nvPr/>
        </p:nvSpPr>
        <p:spPr>
          <a:xfrm>
            <a:off x="1042988" y="3041650"/>
            <a:ext cx="1044575" cy="2444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000" b="1">
                <a:latin typeface="Arial" pitchFamily="34" charset="0"/>
              </a:rPr>
              <a:t>IMA/TDM E1</a:t>
            </a:r>
            <a:endParaRPr lang="en-US" altLang="zh-CN" sz="1000" b="1">
              <a:latin typeface="Arial" pitchFamily="34" charset="0"/>
            </a:endParaRPr>
          </a:p>
        </p:txBody>
      </p:sp>
      <p:sp>
        <p:nvSpPr>
          <p:cNvPr id="1198094" name="矩形 1198093"/>
          <p:cNvSpPr/>
          <p:nvPr/>
        </p:nvSpPr>
        <p:spPr>
          <a:xfrm>
            <a:off x="4859338" y="1917700"/>
            <a:ext cx="1584325" cy="503238"/>
          </a:xfrm>
          <a:prstGeom prst="rect">
            <a:avLst/>
          </a:prstGeom>
          <a:solidFill>
            <a:srgbClr val="669900">
              <a:alpha val="49001"/>
            </a:srgbClr>
          </a:solidFill>
          <a:ln w="12700" cap="flat" cmpd="sng">
            <a:solidFill>
              <a:srgbClr val="FF0000"/>
            </a:solidFill>
            <a:prstDash val="sysDot"/>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400" b="1">
                <a:solidFill>
                  <a:srgbClr val="FFFFFF"/>
                </a:solidFill>
                <a:latin typeface="Arial" pitchFamily="34" charset="0"/>
              </a:rPr>
              <a:t>控制平面</a:t>
            </a:r>
            <a:endParaRPr lang="zh-CN" altLang="en-US" sz="1400" b="1">
              <a:solidFill>
                <a:srgbClr val="FFFFFF"/>
              </a:solidFill>
              <a:latin typeface="Arial" pitchFamily="34" charset="0"/>
            </a:endParaRPr>
          </a:p>
        </p:txBody>
      </p:sp>
      <p:sp>
        <p:nvSpPr>
          <p:cNvPr id="1198095" name="矩形 1198094"/>
          <p:cNvSpPr/>
          <p:nvPr/>
        </p:nvSpPr>
        <p:spPr>
          <a:xfrm flipH="1">
            <a:off x="2338388" y="3573463"/>
            <a:ext cx="863600" cy="360362"/>
          </a:xfrm>
          <a:prstGeom prst="rect">
            <a:avLst/>
          </a:prstGeom>
          <a:gradFill rotWithShape="1">
            <a:gsLst>
              <a:gs pos="0">
                <a:srgbClr val="FF9900"/>
              </a:gs>
              <a:gs pos="100000">
                <a:srgbClr val="FF9900">
                  <a:gamma/>
                  <a:shade val="80000"/>
                  <a:invGamma/>
                </a:srgbClr>
              </a:gs>
            </a:gsLst>
            <a:lin ang="5400000" scaled="1"/>
          </a:gra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ATM CES</a:t>
            </a:r>
            <a:endParaRPr lang="en-US" altLang="zh-CN" sz="1200" b="1">
              <a:solidFill>
                <a:srgbClr val="FFFFFF"/>
              </a:solidFill>
              <a:latin typeface="Arial" pitchFamily="34" charset="0"/>
            </a:endParaRPr>
          </a:p>
        </p:txBody>
      </p:sp>
      <p:sp>
        <p:nvSpPr>
          <p:cNvPr id="1198096" name="直接连接符 1198095"/>
          <p:cNvSpPr/>
          <p:nvPr/>
        </p:nvSpPr>
        <p:spPr>
          <a:xfrm flipH="1">
            <a:off x="3997325" y="1628775"/>
            <a:ext cx="573088" cy="288925"/>
          </a:xfrm>
          <a:prstGeom prst="line">
            <a:avLst/>
          </a:prstGeom>
          <a:ln w="9525" cap="flat" cmpd="sng">
            <a:solidFill>
              <a:schemeClr val="tx1"/>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097" name="文本框 1198096"/>
          <p:cNvSpPr txBox="1"/>
          <p:nvPr/>
        </p:nvSpPr>
        <p:spPr>
          <a:xfrm>
            <a:off x="4354513" y="1341438"/>
            <a:ext cx="569912" cy="304800"/>
          </a:xfrm>
          <a:prstGeom prst="rect">
            <a:avLst/>
          </a:prstGeom>
          <a:no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400" b="1">
                <a:solidFill>
                  <a:srgbClr val="FFFFFF"/>
                </a:solidFill>
                <a:latin typeface="Arial" pitchFamily="34" charset="0"/>
              </a:rPr>
              <a:t>EMS</a:t>
            </a:r>
            <a:endParaRPr lang="en-US" altLang="zh-CN" sz="1400" b="1">
              <a:solidFill>
                <a:srgbClr val="FFFFFF"/>
              </a:solidFill>
              <a:latin typeface="Arial" pitchFamily="34" charset="0"/>
            </a:endParaRPr>
          </a:p>
        </p:txBody>
      </p:sp>
      <p:sp>
        <p:nvSpPr>
          <p:cNvPr id="1198098" name="矩形 1198097"/>
          <p:cNvSpPr/>
          <p:nvPr/>
        </p:nvSpPr>
        <p:spPr>
          <a:xfrm>
            <a:off x="4211638" y="3286125"/>
            <a:ext cx="1079500" cy="287338"/>
          </a:xfrm>
          <a:prstGeom prst="rect">
            <a:avLst/>
          </a:prstGeom>
          <a:solidFill>
            <a:srgbClr val="0080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200" b="1">
                <a:solidFill>
                  <a:srgbClr val="FFFFFF"/>
                </a:solidFill>
                <a:latin typeface="Arial" pitchFamily="34" charset="0"/>
              </a:rPr>
              <a:t>保护</a:t>
            </a:r>
            <a:endParaRPr lang="zh-CN" altLang="en-US" sz="1200" b="1">
              <a:solidFill>
                <a:srgbClr val="FFFFFF"/>
              </a:solidFill>
              <a:latin typeface="Arial" pitchFamily="34" charset="0"/>
            </a:endParaRPr>
          </a:p>
        </p:txBody>
      </p:sp>
      <p:sp>
        <p:nvSpPr>
          <p:cNvPr id="1198099" name="矩形 1198098"/>
          <p:cNvSpPr/>
          <p:nvPr/>
        </p:nvSpPr>
        <p:spPr>
          <a:xfrm>
            <a:off x="179388" y="2925763"/>
            <a:ext cx="935037" cy="1871662"/>
          </a:xfrm>
          <a:prstGeom prst="rect">
            <a:avLst/>
          </a:prstGeom>
          <a:solidFill>
            <a:schemeClr val="accent1"/>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8100" name="矩形 1198099"/>
          <p:cNvSpPr/>
          <p:nvPr/>
        </p:nvSpPr>
        <p:spPr>
          <a:xfrm rot="-27000000" flipH="1">
            <a:off x="484188" y="2763838"/>
            <a:ext cx="288925" cy="754062"/>
          </a:xfrm>
          <a:prstGeom prst="rect">
            <a:avLst/>
          </a:prstGeom>
          <a:solidFill>
            <a:srgbClr val="9900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PTN</a:t>
            </a:r>
            <a:endParaRPr lang="en-US" altLang="zh-CN" sz="1200" b="1">
              <a:solidFill>
                <a:srgbClr val="FFFFFF"/>
              </a:solidFill>
              <a:latin typeface="Arial" pitchFamily="34" charset="0"/>
            </a:endParaRPr>
          </a:p>
        </p:txBody>
      </p:sp>
      <p:sp>
        <p:nvSpPr>
          <p:cNvPr id="1198101" name="矩形 1198100"/>
          <p:cNvSpPr/>
          <p:nvPr/>
        </p:nvSpPr>
        <p:spPr>
          <a:xfrm rot="-27000000" flipH="1">
            <a:off x="468313" y="3140075"/>
            <a:ext cx="287337" cy="720725"/>
          </a:xfrm>
          <a:prstGeom prst="rect">
            <a:avLst/>
          </a:prstGeom>
          <a:solidFill>
            <a:srgbClr val="9900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MSTP</a:t>
            </a:r>
            <a:endParaRPr lang="en-US" altLang="zh-CN" sz="1200" b="1">
              <a:solidFill>
                <a:srgbClr val="FFFFFF"/>
              </a:solidFill>
              <a:latin typeface="Arial" pitchFamily="34" charset="0"/>
            </a:endParaRPr>
          </a:p>
        </p:txBody>
      </p:sp>
      <p:sp>
        <p:nvSpPr>
          <p:cNvPr id="1198102" name="矩形 1198101"/>
          <p:cNvSpPr/>
          <p:nvPr/>
        </p:nvSpPr>
        <p:spPr>
          <a:xfrm rot="-27000000" flipH="1">
            <a:off x="485775" y="3484563"/>
            <a:ext cx="287338" cy="754062"/>
          </a:xfrm>
          <a:prstGeom prst="rect">
            <a:avLst/>
          </a:prstGeom>
          <a:solidFill>
            <a:srgbClr val="9900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Router</a:t>
            </a:r>
            <a:endParaRPr lang="en-US" altLang="zh-CN" sz="1200" b="1">
              <a:solidFill>
                <a:srgbClr val="FFFFFF"/>
              </a:solidFill>
              <a:latin typeface="Arial" pitchFamily="34" charset="0"/>
            </a:endParaRPr>
          </a:p>
        </p:txBody>
      </p:sp>
      <p:sp>
        <p:nvSpPr>
          <p:cNvPr id="1198103" name="矩形 1198102"/>
          <p:cNvSpPr/>
          <p:nvPr/>
        </p:nvSpPr>
        <p:spPr>
          <a:xfrm flipH="1">
            <a:off x="252413" y="4078288"/>
            <a:ext cx="790575" cy="287337"/>
          </a:xfrm>
          <a:prstGeom prst="rect">
            <a:avLst/>
          </a:prstGeom>
          <a:solidFill>
            <a:srgbClr val="9900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200" b="1">
                <a:solidFill>
                  <a:srgbClr val="FFFFFF"/>
                </a:solidFill>
                <a:latin typeface="Arial" pitchFamily="34" charset="0"/>
              </a:rPr>
              <a:t>基站</a:t>
            </a:r>
            <a:endParaRPr lang="zh-CN" altLang="en-US" sz="1200" b="1">
              <a:solidFill>
                <a:srgbClr val="FFFFFF"/>
              </a:solidFill>
              <a:latin typeface="Arial" pitchFamily="34" charset="0"/>
            </a:endParaRPr>
          </a:p>
        </p:txBody>
      </p:sp>
      <p:sp>
        <p:nvSpPr>
          <p:cNvPr id="1198104" name="矩形 1198103"/>
          <p:cNvSpPr/>
          <p:nvPr/>
        </p:nvSpPr>
        <p:spPr>
          <a:xfrm rot="-27000000" flipH="1">
            <a:off x="485775" y="4205288"/>
            <a:ext cx="287338" cy="754062"/>
          </a:xfrm>
          <a:prstGeom prst="rect">
            <a:avLst/>
          </a:prstGeom>
          <a:solidFill>
            <a:srgbClr val="9900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CPE</a:t>
            </a:r>
            <a:endParaRPr lang="en-US" altLang="zh-CN" sz="1200" b="1">
              <a:solidFill>
                <a:srgbClr val="FFFFFF"/>
              </a:solidFill>
              <a:latin typeface="Arial" pitchFamily="34" charset="0"/>
            </a:endParaRPr>
          </a:p>
        </p:txBody>
      </p:sp>
      <p:sp>
        <p:nvSpPr>
          <p:cNvPr id="1198105" name="矩形 1198104"/>
          <p:cNvSpPr/>
          <p:nvPr/>
        </p:nvSpPr>
        <p:spPr>
          <a:xfrm flipH="1">
            <a:off x="2336800" y="4511675"/>
            <a:ext cx="865188" cy="358775"/>
          </a:xfrm>
          <a:prstGeom prst="rect">
            <a:avLst/>
          </a:prstGeom>
          <a:gradFill rotWithShape="1">
            <a:gsLst>
              <a:gs pos="0">
                <a:srgbClr val="FF9900"/>
              </a:gs>
              <a:gs pos="100000">
                <a:srgbClr val="FF9900">
                  <a:gamma/>
                  <a:shade val="80000"/>
                  <a:invGamma/>
                </a:srgbClr>
              </a:gs>
            </a:gsLst>
            <a:lin ang="5400000" scaled="1"/>
          </a:gra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ETH </a:t>
            </a:r>
            <a:r>
              <a:rPr lang="zh-CN" altLang="en-US" sz="1200" b="1">
                <a:solidFill>
                  <a:srgbClr val="FFFFFF"/>
                </a:solidFill>
                <a:latin typeface="Arial" pitchFamily="34" charset="0"/>
              </a:rPr>
              <a:t>通道</a:t>
            </a:r>
            <a:endParaRPr lang="zh-CN" altLang="en-US" sz="1200" b="1">
              <a:solidFill>
                <a:srgbClr val="FFFFFF"/>
              </a:solidFill>
              <a:latin typeface="Arial" pitchFamily="34" charset="0"/>
            </a:endParaRPr>
          </a:p>
        </p:txBody>
      </p:sp>
      <p:sp>
        <p:nvSpPr>
          <p:cNvPr id="1198106" name="矩形 1198105"/>
          <p:cNvSpPr/>
          <p:nvPr/>
        </p:nvSpPr>
        <p:spPr>
          <a:xfrm>
            <a:off x="6011863" y="2854325"/>
            <a:ext cx="1150937" cy="2232025"/>
          </a:xfrm>
          <a:prstGeom prst="rect">
            <a:avLst/>
          </a:prstGeom>
          <a:solidFill>
            <a:srgbClr val="CCFFCC"/>
          </a:solidFill>
          <a:ln w="19050" cap="flat" cmpd="sng">
            <a:solidFill>
              <a:srgbClr val="000000"/>
            </a:solidFill>
            <a:prstDash val="sysDot"/>
            <a:miter/>
            <a:headEnd type="none" w="med" len="med"/>
            <a:tailEnd type="none" w="med" len="med"/>
          </a:ln>
          <a:effectLst>
            <a:outerShdw dist="107763" dir="2699999" algn="ctr" rotWithShape="0">
              <a:schemeClr val="bg2">
                <a:alpha val="50000"/>
              </a:schemeClr>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8107" name="矩形 1198106"/>
          <p:cNvSpPr/>
          <p:nvPr/>
        </p:nvSpPr>
        <p:spPr>
          <a:xfrm flipH="1">
            <a:off x="6156325" y="3500438"/>
            <a:ext cx="863600" cy="360362"/>
          </a:xfrm>
          <a:prstGeom prst="rect">
            <a:avLst/>
          </a:prstGeom>
          <a:gradFill rotWithShape="1">
            <a:gsLst>
              <a:gs pos="0">
                <a:srgbClr val="FF9900"/>
              </a:gs>
              <a:gs pos="100000">
                <a:srgbClr val="FF9900">
                  <a:gamma/>
                  <a:shade val="80000"/>
                  <a:invGamma/>
                </a:srgbClr>
              </a:gs>
            </a:gsLst>
            <a:lin ang="5400000" scaled="1"/>
          </a:gra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ETH</a:t>
            </a:r>
            <a:r>
              <a:rPr lang="zh-CN" altLang="en-US" sz="1200" b="1">
                <a:solidFill>
                  <a:srgbClr val="FFFFFF"/>
                </a:solidFill>
                <a:latin typeface="Arial" pitchFamily="34" charset="0"/>
              </a:rPr>
              <a:t>通道</a:t>
            </a:r>
            <a:endParaRPr lang="zh-CN" altLang="en-US" sz="1200" b="1">
              <a:solidFill>
                <a:srgbClr val="FFFFFF"/>
              </a:solidFill>
              <a:latin typeface="Arial" pitchFamily="34" charset="0"/>
            </a:endParaRPr>
          </a:p>
        </p:txBody>
      </p:sp>
      <p:sp>
        <p:nvSpPr>
          <p:cNvPr id="1198108" name="矩形 1198107"/>
          <p:cNvSpPr/>
          <p:nvPr/>
        </p:nvSpPr>
        <p:spPr>
          <a:xfrm>
            <a:off x="3995738" y="4654550"/>
            <a:ext cx="1511300" cy="288925"/>
          </a:xfrm>
          <a:prstGeom prst="rect">
            <a:avLst/>
          </a:prstGeom>
          <a:solidFill>
            <a:srgbClr val="0080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200" b="1">
                <a:solidFill>
                  <a:srgbClr val="FFFFFF"/>
                </a:solidFill>
                <a:latin typeface="Arial" pitchFamily="34" charset="0"/>
              </a:rPr>
              <a:t>流量管理</a:t>
            </a:r>
            <a:endParaRPr lang="zh-CN" altLang="en-US" sz="1200" b="1">
              <a:solidFill>
                <a:srgbClr val="FFFFFF"/>
              </a:solidFill>
              <a:latin typeface="Arial" pitchFamily="34" charset="0"/>
            </a:endParaRPr>
          </a:p>
        </p:txBody>
      </p:sp>
      <p:sp>
        <p:nvSpPr>
          <p:cNvPr id="1198109" name="直接连接符 1198108"/>
          <p:cNvSpPr/>
          <p:nvPr/>
        </p:nvSpPr>
        <p:spPr>
          <a:xfrm flipV="1">
            <a:off x="3419475" y="2997200"/>
            <a:ext cx="719138" cy="0"/>
          </a:xfrm>
          <a:prstGeom prst="line">
            <a:avLst/>
          </a:prstGeom>
          <a:ln w="19050" cap="flat" cmpd="sng">
            <a:solidFill>
              <a:schemeClr val="tx1"/>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10" name="直接连接符 1198109"/>
          <p:cNvSpPr/>
          <p:nvPr/>
        </p:nvSpPr>
        <p:spPr>
          <a:xfrm flipH="1">
            <a:off x="4714875" y="3143250"/>
            <a:ext cx="0" cy="144463"/>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11" name="直接连接符 1198110"/>
          <p:cNvSpPr/>
          <p:nvPr/>
        </p:nvSpPr>
        <p:spPr>
          <a:xfrm>
            <a:off x="3419475" y="4797425"/>
            <a:ext cx="576263" cy="1588"/>
          </a:xfrm>
          <a:prstGeom prst="line">
            <a:avLst/>
          </a:prstGeom>
          <a:ln w="9525" cap="flat" cmpd="sng">
            <a:solidFill>
              <a:schemeClr val="tx1"/>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12" name="直接连接符 1198111"/>
          <p:cNvSpPr/>
          <p:nvPr/>
        </p:nvSpPr>
        <p:spPr>
          <a:xfrm flipH="1">
            <a:off x="4714875" y="3573463"/>
            <a:ext cx="0" cy="146050"/>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13" name="直接连接符 1198112"/>
          <p:cNvSpPr/>
          <p:nvPr/>
        </p:nvSpPr>
        <p:spPr>
          <a:xfrm flipV="1">
            <a:off x="5578475" y="4799013"/>
            <a:ext cx="433388" cy="0"/>
          </a:xfrm>
          <a:prstGeom prst="line">
            <a:avLst/>
          </a:prstGeom>
          <a:ln w="9525" cap="flat" cmpd="sng">
            <a:solidFill>
              <a:schemeClr val="tx1"/>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14" name="直接连接符 1198113"/>
          <p:cNvSpPr/>
          <p:nvPr/>
        </p:nvSpPr>
        <p:spPr>
          <a:xfrm flipH="1">
            <a:off x="3419475" y="3429000"/>
            <a:ext cx="719138" cy="0"/>
          </a:xfrm>
          <a:prstGeom prst="line">
            <a:avLst/>
          </a:prstGeom>
          <a:ln w="19050"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15" name="直接连接符 1198114"/>
          <p:cNvSpPr/>
          <p:nvPr/>
        </p:nvSpPr>
        <p:spPr>
          <a:xfrm>
            <a:off x="5362575" y="3429000"/>
            <a:ext cx="576263" cy="1588"/>
          </a:xfrm>
          <a:prstGeom prst="line">
            <a:avLst/>
          </a:prstGeom>
          <a:ln w="19050"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16" name="左右箭头 1198115"/>
          <p:cNvSpPr/>
          <p:nvPr/>
        </p:nvSpPr>
        <p:spPr>
          <a:xfrm>
            <a:off x="3419475" y="4005263"/>
            <a:ext cx="576263" cy="360362"/>
          </a:xfrm>
          <a:prstGeom prst="leftRightArrow">
            <a:avLst>
              <a:gd name="adj1" fmla="val 50000"/>
              <a:gd name="adj2" fmla="val 31982"/>
            </a:avLst>
          </a:prstGeom>
          <a:solidFill>
            <a:srgbClr val="FFFF99"/>
          </a:solidFill>
          <a:ln w="9525" cap="flat" cmpd="sng">
            <a:solidFill>
              <a:srgbClr val="FF99CC"/>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8117" name="左右箭头 1198116"/>
          <p:cNvSpPr/>
          <p:nvPr/>
        </p:nvSpPr>
        <p:spPr>
          <a:xfrm>
            <a:off x="5507038" y="4006850"/>
            <a:ext cx="504825" cy="358775"/>
          </a:xfrm>
          <a:prstGeom prst="leftRightArrow">
            <a:avLst>
              <a:gd name="adj1" fmla="val 50000"/>
              <a:gd name="adj2" fmla="val 28141"/>
            </a:avLst>
          </a:prstGeom>
          <a:solidFill>
            <a:srgbClr val="FFFF99"/>
          </a:solidFill>
          <a:ln w="9525" cap="flat" cmpd="sng">
            <a:solidFill>
              <a:srgbClr val="FF99CC"/>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8118" name="直接连接符 1198117"/>
          <p:cNvSpPr/>
          <p:nvPr/>
        </p:nvSpPr>
        <p:spPr>
          <a:xfrm flipH="1" flipV="1">
            <a:off x="4714875" y="4438650"/>
            <a:ext cx="0" cy="215900"/>
          </a:xfrm>
          <a:prstGeom prst="line">
            <a:avLst/>
          </a:prstGeom>
          <a:ln w="9525" cap="flat" cmpd="sng">
            <a:solidFill>
              <a:schemeClr val="tx1"/>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cxnSp>
        <p:nvCxnSpPr>
          <p:cNvPr id="1198119" name="肘形连接符 1198118"/>
          <p:cNvCxnSpPr>
            <a:stCxn id="1198085" idx="2"/>
            <a:endCxn id="1198088" idx="1"/>
          </p:cNvCxnSpPr>
          <p:nvPr/>
        </p:nvCxnSpPr>
        <p:spPr>
          <a:xfrm rot="-5400000" flipH="1">
            <a:off x="2894013" y="4970463"/>
            <a:ext cx="544512" cy="793750"/>
          </a:xfrm>
          <a:prstGeom prst="bentConnector2">
            <a:avLst/>
          </a:prstGeom>
          <a:ln w="19050" cap="flat" cmpd="sng">
            <a:solidFill>
              <a:schemeClr val="tx1"/>
            </a:solidFill>
            <a:prstDash val="solid"/>
            <a:miter/>
            <a:headEnd type="triangle" w="med" len="med"/>
            <a:tailEnd type="triangle" w="med" len="med"/>
          </a:ln>
        </p:spPr>
      </p:cxnSp>
      <p:cxnSp>
        <p:nvCxnSpPr>
          <p:cNvPr id="1198120" name="肘形连接符 1198119"/>
          <p:cNvCxnSpPr>
            <a:stCxn id="1198106" idx="2"/>
            <a:endCxn id="1198088" idx="3"/>
          </p:cNvCxnSpPr>
          <p:nvPr/>
        </p:nvCxnSpPr>
        <p:spPr>
          <a:xfrm rot="5400000">
            <a:off x="6207125" y="5259388"/>
            <a:ext cx="544513" cy="215900"/>
          </a:xfrm>
          <a:prstGeom prst="bentConnector2">
            <a:avLst/>
          </a:prstGeom>
          <a:ln w="19050" cap="flat" cmpd="sng">
            <a:solidFill>
              <a:schemeClr val="tx1"/>
            </a:solidFill>
            <a:prstDash val="solid"/>
            <a:miter/>
            <a:headEnd type="triangle" w="med" len="med"/>
            <a:tailEnd type="triangle" w="med" len="med"/>
          </a:ln>
        </p:spPr>
      </p:cxnSp>
      <p:sp>
        <p:nvSpPr>
          <p:cNvPr id="1198121" name="直接连接符 1198120"/>
          <p:cNvSpPr/>
          <p:nvPr/>
        </p:nvSpPr>
        <p:spPr>
          <a:xfrm>
            <a:off x="4787900" y="1628775"/>
            <a:ext cx="574675" cy="288925"/>
          </a:xfrm>
          <a:prstGeom prst="line">
            <a:avLst/>
          </a:prstGeom>
          <a:ln w="9525" cap="flat" cmpd="sng">
            <a:solidFill>
              <a:schemeClr val="tx1"/>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22" name="矩形 1198121"/>
          <p:cNvSpPr/>
          <p:nvPr/>
        </p:nvSpPr>
        <p:spPr>
          <a:xfrm>
            <a:off x="8029575" y="2997200"/>
            <a:ext cx="935038" cy="2089150"/>
          </a:xfrm>
          <a:prstGeom prst="rect">
            <a:avLst/>
          </a:prstGeom>
          <a:solidFill>
            <a:schemeClr val="accent1"/>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198123" name="矩形 1198122"/>
          <p:cNvSpPr/>
          <p:nvPr/>
        </p:nvSpPr>
        <p:spPr>
          <a:xfrm rot="-27000000" flipH="1">
            <a:off x="8262938" y="3230563"/>
            <a:ext cx="501650" cy="754062"/>
          </a:xfrm>
          <a:prstGeom prst="rect">
            <a:avLst/>
          </a:prstGeom>
          <a:solidFill>
            <a:srgbClr val="9900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PTN</a:t>
            </a:r>
            <a:endParaRPr lang="en-US" altLang="zh-CN" sz="1200" b="1">
              <a:solidFill>
                <a:srgbClr val="FFFFFF"/>
              </a:solidFill>
              <a:latin typeface="Arial" pitchFamily="34" charset="0"/>
            </a:endParaRPr>
          </a:p>
        </p:txBody>
      </p:sp>
      <p:sp>
        <p:nvSpPr>
          <p:cNvPr id="1198124" name="矩形 1198123"/>
          <p:cNvSpPr/>
          <p:nvPr/>
        </p:nvSpPr>
        <p:spPr>
          <a:xfrm rot="-27000000" flipH="1">
            <a:off x="8261350" y="4095750"/>
            <a:ext cx="504825" cy="754063"/>
          </a:xfrm>
          <a:prstGeom prst="rect">
            <a:avLst/>
          </a:prstGeom>
          <a:solidFill>
            <a:srgbClr val="990000"/>
          </a:soli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vert="eaVert"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Router</a:t>
            </a:r>
            <a:endParaRPr lang="en-US" altLang="zh-CN" sz="1200" b="1">
              <a:solidFill>
                <a:srgbClr val="FFFFFF"/>
              </a:solidFill>
              <a:latin typeface="Arial" pitchFamily="34" charset="0"/>
            </a:endParaRPr>
          </a:p>
        </p:txBody>
      </p:sp>
      <p:sp>
        <p:nvSpPr>
          <p:cNvPr id="1198125" name="直接连接符 1198124"/>
          <p:cNvSpPr/>
          <p:nvPr/>
        </p:nvSpPr>
        <p:spPr>
          <a:xfrm>
            <a:off x="7164388" y="4078288"/>
            <a:ext cx="863600" cy="0"/>
          </a:xfrm>
          <a:prstGeom prst="line">
            <a:avLst/>
          </a:prstGeom>
          <a:ln w="9525" cap="flat" cmpd="sng">
            <a:solidFill>
              <a:schemeClr val="tx1"/>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26" name="文本框 1198125"/>
          <p:cNvSpPr txBox="1"/>
          <p:nvPr/>
        </p:nvSpPr>
        <p:spPr>
          <a:xfrm>
            <a:off x="7235825" y="3849688"/>
            <a:ext cx="850900" cy="2286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900">
                <a:latin typeface="Arial" pitchFamily="34" charset="0"/>
              </a:rPr>
              <a:t>10GE/GE/FE</a:t>
            </a:r>
            <a:endParaRPr lang="en-US" altLang="zh-CN" sz="900">
              <a:latin typeface="Arial" pitchFamily="34" charset="0"/>
            </a:endParaRPr>
          </a:p>
        </p:txBody>
      </p:sp>
      <p:sp>
        <p:nvSpPr>
          <p:cNvPr id="1198127" name="直接连接符 1198126"/>
          <p:cNvSpPr/>
          <p:nvPr/>
        </p:nvSpPr>
        <p:spPr>
          <a:xfrm flipV="1">
            <a:off x="1187450" y="4654550"/>
            <a:ext cx="935038" cy="0"/>
          </a:xfrm>
          <a:prstGeom prst="line">
            <a:avLst/>
          </a:prstGeom>
          <a:ln w="9525" cap="flat" cmpd="sng">
            <a:solidFill>
              <a:schemeClr val="tx1"/>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28" name="文本框 1198127"/>
          <p:cNvSpPr txBox="1"/>
          <p:nvPr/>
        </p:nvSpPr>
        <p:spPr>
          <a:xfrm>
            <a:off x="1114425" y="4365625"/>
            <a:ext cx="850900" cy="2286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900" b="1">
                <a:latin typeface="Arial" pitchFamily="34" charset="0"/>
              </a:rPr>
              <a:t>10GE/GE/FE</a:t>
            </a:r>
            <a:endParaRPr lang="en-US" altLang="zh-CN" sz="900" b="1">
              <a:latin typeface="Arial" pitchFamily="34" charset="0"/>
            </a:endParaRPr>
          </a:p>
        </p:txBody>
      </p:sp>
      <p:sp>
        <p:nvSpPr>
          <p:cNvPr id="1198129" name="矩形 1198128"/>
          <p:cNvSpPr/>
          <p:nvPr/>
        </p:nvSpPr>
        <p:spPr>
          <a:xfrm flipH="1">
            <a:off x="2339975" y="4076700"/>
            <a:ext cx="863600" cy="327025"/>
          </a:xfrm>
          <a:prstGeom prst="rect">
            <a:avLst/>
          </a:prstGeom>
          <a:gradFill rotWithShape="1">
            <a:gsLst>
              <a:gs pos="0">
                <a:srgbClr val="FF9900"/>
              </a:gs>
              <a:gs pos="100000">
                <a:srgbClr val="FF9900">
                  <a:gamma/>
                  <a:shade val="80000"/>
                  <a:invGamma/>
                </a:srgbClr>
              </a:gs>
            </a:gsLst>
            <a:lin ang="5400000" scaled="1"/>
          </a:gra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TDM EOS</a:t>
            </a:r>
            <a:endParaRPr lang="en-US" altLang="zh-CN" sz="1200" b="1">
              <a:solidFill>
                <a:srgbClr val="FFFFFF"/>
              </a:solidFill>
              <a:latin typeface="Arial" pitchFamily="34" charset="0"/>
            </a:endParaRPr>
          </a:p>
        </p:txBody>
      </p:sp>
      <p:sp>
        <p:nvSpPr>
          <p:cNvPr id="1198130" name="文本框 1198129"/>
          <p:cNvSpPr txBox="1"/>
          <p:nvPr/>
        </p:nvSpPr>
        <p:spPr>
          <a:xfrm>
            <a:off x="1187450" y="3862388"/>
            <a:ext cx="806450" cy="22860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900" b="1">
                <a:latin typeface="Arial" pitchFamily="34" charset="0"/>
              </a:rPr>
              <a:t>ATM STM-1</a:t>
            </a:r>
            <a:endParaRPr lang="en-US" altLang="zh-CN" sz="900" b="1">
              <a:latin typeface="Arial" pitchFamily="34" charset="0"/>
            </a:endParaRPr>
          </a:p>
        </p:txBody>
      </p:sp>
      <p:sp>
        <p:nvSpPr>
          <p:cNvPr id="1198131" name="直接连接符 1198130"/>
          <p:cNvSpPr/>
          <p:nvPr/>
        </p:nvSpPr>
        <p:spPr>
          <a:xfrm flipH="1">
            <a:off x="3635375" y="2493963"/>
            <a:ext cx="0" cy="2879725"/>
          </a:xfrm>
          <a:prstGeom prst="line">
            <a:avLst/>
          </a:prstGeom>
          <a:ln w="19050" cap="flat" cmpd="sng">
            <a:solidFill>
              <a:srgbClr val="3366FF"/>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32" name="直接连接符 1198131"/>
          <p:cNvSpPr/>
          <p:nvPr/>
        </p:nvSpPr>
        <p:spPr>
          <a:xfrm>
            <a:off x="3419475" y="3717925"/>
            <a:ext cx="215900" cy="0"/>
          </a:xfrm>
          <a:prstGeom prst="line">
            <a:avLst/>
          </a:prstGeom>
          <a:ln w="25400" cap="flat" cmpd="sng">
            <a:solidFill>
              <a:srgbClr val="3366FF"/>
            </a:solidFill>
            <a:prstDash val="solid"/>
            <a:headEnd type="triangl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33" name="直接连接符 1198132"/>
          <p:cNvSpPr/>
          <p:nvPr/>
        </p:nvSpPr>
        <p:spPr>
          <a:xfrm flipH="1">
            <a:off x="6299200" y="5086350"/>
            <a:ext cx="0" cy="142875"/>
          </a:xfrm>
          <a:prstGeom prst="line">
            <a:avLst/>
          </a:prstGeom>
          <a:ln w="19050" cap="flat" cmpd="sng">
            <a:solidFill>
              <a:srgbClr val="3366FF"/>
            </a:solidFill>
            <a:prstDash val="solid"/>
            <a:headEnd type="triangl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34" name="直接连接符 1198133"/>
          <p:cNvSpPr/>
          <p:nvPr/>
        </p:nvSpPr>
        <p:spPr>
          <a:xfrm flipH="1">
            <a:off x="3635375" y="5229225"/>
            <a:ext cx="2663825" cy="0"/>
          </a:xfrm>
          <a:prstGeom prst="line">
            <a:avLst/>
          </a:prstGeom>
          <a:ln w="19050" cap="flat" cmpd="sng">
            <a:solidFill>
              <a:srgbClr val="3366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35" name="直接连接符 1198134"/>
          <p:cNvSpPr/>
          <p:nvPr/>
        </p:nvSpPr>
        <p:spPr>
          <a:xfrm flipH="1">
            <a:off x="5722938" y="2493963"/>
            <a:ext cx="0" cy="2879725"/>
          </a:xfrm>
          <a:prstGeom prst="line">
            <a:avLst/>
          </a:prstGeom>
          <a:ln w="19050" cap="flat" cmpd="sng">
            <a:solidFill>
              <a:srgbClr val="FF6600"/>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36" name="直接连接符 1198135"/>
          <p:cNvSpPr/>
          <p:nvPr/>
        </p:nvSpPr>
        <p:spPr>
          <a:xfrm flipH="1">
            <a:off x="3128963" y="2419350"/>
            <a:ext cx="0" cy="431800"/>
          </a:xfrm>
          <a:prstGeom prst="line">
            <a:avLst/>
          </a:prstGeom>
          <a:ln w="19050" cap="flat" cmpd="sng">
            <a:solidFill>
              <a:schemeClr val="tx1"/>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37" name="直接连接符 1198136"/>
          <p:cNvSpPr/>
          <p:nvPr/>
        </p:nvSpPr>
        <p:spPr>
          <a:xfrm flipH="1">
            <a:off x="6154738" y="2420938"/>
            <a:ext cx="0" cy="431800"/>
          </a:xfrm>
          <a:prstGeom prst="line">
            <a:avLst/>
          </a:prstGeom>
          <a:ln w="19050" cap="flat" cmpd="sng">
            <a:solidFill>
              <a:schemeClr val="tx1"/>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38" name="直接连接符 1198137"/>
          <p:cNvSpPr/>
          <p:nvPr/>
        </p:nvSpPr>
        <p:spPr>
          <a:xfrm>
            <a:off x="3275013" y="2709863"/>
            <a:ext cx="2447925" cy="0"/>
          </a:xfrm>
          <a:prstGeom prst="line">
            <a:avLst/>
          </a:prstGeom>
          <a:ln w="19050" cap="flat" cmpd="sng">
            <a:solidFill>
              <a:srgbClr val="FF66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39" name="直接连接符 1198138"/>
          <p:cNvSpPr/>
          <p:nvPr/>
        </p:nvSpPr>
        <p:spPr>
          <a:xfrm flipH="1">
            <a:off x="3275013" y="2709863"/>
            <a:ext cx="0" cy="144462"/>
          </a:xfrm>
          <a:prstGeom prst="line">
            <a:avLst/>
          </a:prstGeom>
          <a:ln w="19050" cap="flat" cmpd="sng">
            <a:solidFill>
              <a:srgbClr val="FF6600"/>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40" name="直接连接符 1198139"/>
          <p:cNvSpPr/>
          <p:nvPr/>
        </p:nvSpPr>
        <p:spPr>
          <a:xfrm>
            <a:off x="5722938" y="3644900"/>
            <a:ext cx="288925" cy="0"/>
          </a:xfrm>
          <a:prstGeom prst="line">
            <a:avLst/>
          </a:prstGeom>
          <a:ln w="19050" cap="flat" cmpd="sng">
            <a:solidFill>
              <a:srgbClr val="FF6600"/>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41" name="直接连接符 1198140"/>
          <p:cNvSpPr/>
          <p:nvPr/>
        </p:nvSpPr>
        <p:spPr>
          <a:xfrm flipV="1">
            <a:off x="5292725" y="2997200"/>
            <a:ext cx="719138" cy="0"/>
          </a:xfrm>
          <a:prstGeom prst="line">
            <a:avLst/>
          </a:prstGeom>
          <a:ln w="19050" cap="flat" cmpd="sng">
            <a:solidFill>
              <a:schemeClr val="tx1"/>
            </a:solidFill>
            <a:prstDash val="solid"/>
            <a:headEnd type="triangl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98142" name="矩形 1198141"/>
          <p:cNvSpPr/>
          <p:nvPr/>
        </p:nvSpPr>
        <p:spPr>
          <a:xfrm flipH="1">
            <a:off x="6154738" y="2997200"/>
            <a:ext cx="863600" cy="360363"/>
          </a:xfrm>
          <a:prstGeom prst="rect">
            <a:avLst/>
          </a:prstGeom>
          <a:gradFill rotWithShape="1">
            <a:gsLst>
              <a:gs pos="0">
                <a:srgbClr val="FF9900"/>
              </a:gs>
              <a:gs pos="100000">
                <a:srgbClr val="FF9900">
                  <a:gamma/>
                  <a:shade val="80000"/>
                  <a:invGamma/>
                </a:srgbClr>
              </a:gs>
            </a:gsLst>
            <a:lin ang="5400000" scaled="1"/>
          </a:gra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ETH</a:t>
            </a:r>
            <a:r>
              <a:rPr lang="zh-CN" altLang="en-US" sz="1200" b="1">
                <a:solidFill>
                  <a:srgbClr val="FFFFFF"/>
                </a:solidFill>
                <a:latin typeface="Arial" pitchFamily="34" charset="0"/>
              </a:rPr>
              <a:t>通道</a:t>
            </a:r>
            <a:endParaRPr lang="zh-CN" altLang="en-US" sz="1200" b="1">
              <a:solidFill>
                <a:srgbClr val="FFFFFF"/>
              </a:solidFill>
              <a:latin typeface="Arial" pitchFamily="34" charset="0"/>
            </a:endParaRPr>
          </a:p>
        </p:txBody>
      </p:sp>
      <p:sp>
        <p:nvSpPr>
          <p:cNvPr id="1198143" name="矩形 1198142"/>
          <p:cNvSpPr/>
          <p:nvPr/>
        </p:nvSpPr>
        <p:spPr>
          <a:xfrm flipH="1">
            <a:off x="6154738" y="4076700"/>
            <a:ext cx="863600" cy="360363"/>
          </a:xfrm>
          <a:prstGeom prst="rect">
            <a:avLst/>
          </a:prstGeom>
          <a:gradFill rotWithShape="1">
            <a:gsLst>
              <a:gs pos="0">
                <a:srgbClr val="FF9900"/>
              </a:gs>
              <a:gs pos="100000">
                <a:srgbClr val="FF9900">
                  <a:gamma/>
                  <a:shade val="80000"/>
                  <a:invGamma/>
                </a:srgbClr>
              </a:gs>
            </a:gsLst>
            <a:lin ang="5400000" scaled="1"/>
          </a:gra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ETH</a:t>
            </a:r>
            <a:r>
              <a:rPr lang="zh-CN" altLang="en-US" sz="1200" b="1">
                <a:solidFill>
                  <a:srgbClr val="FFFFFF"/>
                </a:solidFill>
                <a:latin typeface="Arial" pitchFamily="34" charset="0"/>
              </a:rPr>
              <a:t>通道</a:t>
            </a:r>
            <a:endParaRPr lang="zh-CN" altLang="en-US" sz="1200" b="1">
              <a:solidFill>
                <a:srgbClr val="FFFFFF"/>
              </a:solidFill>
              <a:latin typeface="Arial" pitchFamily="34" charset="0"/>
            </a:endParaRPr>
          </a:p>
        </p:txBody>
      </p:sp>
      <p:sp>
        <p:nvSpPr>
          <p:cNvPr id="1198144" name="矩形 1198143"/>
          <p:cNvSpPr/>
          <p:nvPr/>
        </p:nvSpPr>
        <p:spPr>
          <a:xfrm flipH="1">
            <a:off x="6156325" y="4581525"/>
            <a:ext cx="863600" cy="360363"/>
          </a:xfrm>
          <a:prstGeom prst="rect">
            <a:avLst/>
          </a:prstGeom>
          <a:gradFill rotWithShape="1">
            <a:gsLst>
              <a:gs pos="0">
                <a:srgbClr val="FF9900"/>
              </a:gs>
              <a:gs pos="100000">
                <a:srgbClr val="FF9900">
                  <a:gamma/>
                  <a:shade val="80000"/>
                  <a:invGamma/>
                </a:srgbClr>
              </a:gs>
            </a:gsLst>
            <a:lin ang="5400000" scaled="1"/>
          </a:gradFill>
          <a:ln w="9525" cap="flat" cmpd="sng">
            <a:solidFill>
              <a:srgbClr val="777777"/>
            </a:solidFill>
            <a:prstDash val="solid"/>
            <a:miter/>
            <a:headEnd type="none" w="med" len="med"/>
            <a:tailEnd type="none" w="med" len="med"/>
          </a:ln>
          <a:effectLst>
            <a:outerShdw dist="107763" dir="2699999" algn="ctr" rotWithShape="0">
              <a:schemeClr val="bg2">
                <a:alpha val="50000"/>
              </a:schemeClr>
            </a:outerShdw>
          </a:effectLst>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solidFill>
                  <a:srgbClr val="FFFFFF"/>
                </a:solidFill>
                <a:latin typeface="Arial" pitchFamily="34" charset="0"/>
              </a:rPr>
              <a:t>ETH</a:t>
            </a:r>
            <a:r>
              <a:rPr lang="zh-CN" altLang="en-US" sz="1200" b="1">
                <a:solidFill>
                  <a:srgbClr val="FFFFFF"/>
                </a:solidFill>
                <a:latin typeface="Arial" pitchFamily="34" charset="0"/>
              </a:rPr>
              <a:t>通道</a:t>
            </a:r>
            <a:endParaRPr lang="zh-CN" altLang="en-US" sz="1200" b="1">
              <a:solidFill>
                <a:srgbClr val="FFFFFF"/>
              </a:solidFill>
              <a:latin typeface="Arial" pitchFamily="34" charset="0"/>
            </a:endParaRPr>
          </a:p>
        </p:txBody>
      </p:sp>
      <p:sp>
        <p:nvSpPr>
          <p:cNvPr id="1198145" name="文本框 1198144"/>
          <p:cNvSpPr txBox="1"/>
          <p:nvPr/>
        </p:nvSpPr>
        <p:spPr>
          <a:xfrm>
            <a:off x="204788" y="2808288"/>
            <a:ext cx="366712" cy="92075"/>
          </a:xfrm>
          <a:prstGeom prst="rect">
            <a:avLst/>
          </a:prstGeom>
          <a:noFill/>
          <a:ln w="9525">
            <a:noFill/>
          </a:ln>
          <a:effectLst>
            <a:outerShdw dist="107763" dir="2699999" algn="ctr" rotWithShape="0">
              <a:schemeClr val="bg2">
                <a:alpha val="50000"/>
              </a:schemeClr>
            </a:outerShdw>
          </a:effectLst>
        </p:spPr>
        <p:txBody>
          <a:bodyPr vert="eaVert"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sz="1200" b="1">
              <a:solidFill>
                <a:srgbClr val="FFFFFF"/>
              </a:solidFill>
              <a:latin typeface="Arial" pitchFamily="34" charset="0"/>
            </a:endParaRPr>
          </a:p>
        </p:txBody>
      </p:sp>
      <p:sp>
        <p:nvSpPr>
          <p:cNvPr id="1198146" name="文本框 1198145"/>
          <p:cNvSpPr txBox="1"/>
          <p:nvPr/>
        </p:nvSpPr>
        <p:spPr>
          <a:xfrm>
            <a:off x="460375" y="2355850"/>
            <a:ext cx="366713" cy="352425"/>
          </a:xfrm>
          <a:prstGeom prst="rect">
            <a:avLst/>
          </a:prstGeom>
          <a:noFill/>
          <a:ln w="9525">
            <a:noFill/>
          </a:ln>
        </p:spPr>
        <p:txBody>
          <a:bodyPr wrap="none" lIns="90000" tIns="46800" rIns="90000" bIns="4680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latin typeface="Arial" pitchFamily="34" charset="0"/>
              </a:rPr>
              <a:t>UNI</a:t>
            </a:r>
            <a:endParaRPr lang="en-US" altLang="zh-CN" sz="1200" b="1">
              <a:latin typeface="Arial" pitchFamily="34" charset="0"/>
            </a:endParaRPr>
          </a:p>
        </p:txBody>
      </p:sp>
      <p:sp>
        <p:nvSpPr>
          <p:cNvPr id="1198147" name="文本框 1198146"/>
          <p:cNvSpPr txBox="1"/>
          <p:nvPr/>
        </p:nvSpPr>
        <p:spPr>
          <a:xfrm>
            <a:off x="8308975" y="2428875"/>
            <a:ext cx="366713" cy="352425"/>
          </a:xfrm>
          <a:prstGeom prst="rect">
            <a:avLst/>
          </a:prstGeom>
          <a:noFill/>
          <a:ln w="9525">
            <a:noFill/>
          </a:ln>
        </p:spPr>
        <p:txBody>
          <a:bodyPr wrap="none" lIns="90000" tIns="46800" rIns="90000" bIns="4680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1200" b="1">
                <a:latin typeface="Arial" pitchFamily="34" charset="0"/>
              </a:rPr>
              <a:t>NNI</a:t>
            </a:r>
            <a:endParaRPr lang="en-US" altLang="zh-CN" sz="1200" b="1">
              <a:latin typeface="Arial" pitchFamily="34" charset="0"/>
            </a:endParaRPr>
          </a:p>
        </p:txBody>
      </p:sp>
      <p:sp>
        <p:nvSpPr>
          <p:cNvPr id="1198148" name="标题 1198147"/>
          <p:cNvSpPr>
            <a:spLocks noGrp="1" noRot="1"/>
          </p:cNvSpPr>
          <p:nvPr>
            <p:ph type="title"/>
          </p:nvPr>
        </p:nvSpPr>
        <p:spPr/>
        <p:txBody>
          <a:bodyPr lIns="36000" tIns="36000" rIns="36000" bIns="36000" anchor="ctr" anchorCtr="0"/>
          <a:lstStyle/>
          <a:p>
            <a:r>
              <a:rPr lang="en-US" altLang="zh-CN"/>
              <a:t>PTN</a:t>
            </a:r>
            <a:r>
              <a:rPr lang="zh-CN" altLang="en-US"/>
              <a:t>设备功能框图</a:t>
            </a:r>
            <a:endParaRPr lang="zh-CN" altLang="en-US"/>
          </a:p>
        </p:txBody>
      </p:sp>
      <p:sp>
        <p:nvSpPr>
          <p:cNvPr id="1198149" name="圆角矩形标注 1198148"/>
          <p:cNvSpPr/>
          <p:nvPr/>
        </p:nvSpPr>
        <p:spPr>
          <a:xfrm>
            <a:off x="914400" y="1600200"/>
            <a:ext cx="1295400" cy="838200"/>
          </a:xfrm>
          <a:prstGeom prst="wedgeRoundRectCallout">
            <a:avLst>
              <a:gd name="adj1" fmla="val 72181"/>
              <a:gd name="adj2" fmla="val 110037"/>
              <a:gd name="adj3" fmla="val 16667"/>
            </a:avLst>
          </a:prstGeom>
          <a:solidFill>
            <a:srgbClr val="FFFF00"/>
          </a:solidFill>
          <a:ln w="9525" cap="flat" cmpd="sng">
            <a:solidFill>
              <a:schemeClr val="tx1"/>
            </a:solidFill>
            <a:prstDash val="solid"/>
            <a:miter/>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har char="•"/>
            </a:pPr>
            <a:r>
              <a:rPr lang="zh-CN" altLang="en-US" sz="1200">
                <a:latin typeface="Arial" pitchFamily="34" charset="0"/>
              </a:rPr>
              <a:t>传统业务预处理，如</a:t>
            </a:r>
            <a:r>
              <a:rPr lang="en-US" altLang="zh-CN" sz="1200">
                <a:latin typeface="Arial" pitchFamily="34" charset="0"/>
              </a:rPr>
              <a:t>SDH</a:t>
            </a:r>
            <a:r>
              <a:rPr lang="zh-CN" altLang="en-US" sz="1200">
                <a:latin typeface="Arial" pitchFamily="34" charset="0"/>
              </a:rPr>
              <a:t>映射、</a:t>
            </a:r>
            <a:r>
              <a:rPr lang="en-US" altLang="zh-CN" sz="1200">
                <a:latin typeface="Arial" pitchFamily="34" charset="0"/>
              </a:rPr>
              <a:t>TDM</a:t>
            </a:r>
            <a:r>
              <a:rPr lang="zh-CN" altLang="en-US" sz="1200">
                <a:latin typeface="Arial" pitchFamily="34" charset="0"/>
              </a:rPr>
              <a:t>业务的电路仿真等</a:t>
            </a:r>
            <a:endParaRPr lang="zh-CN" altLang="en-US" sz="1200">
              <a:latin typeface="Arial" pitchFamily="34" charset="0"/>
            </a:endParaRPr>
          </a:p>
        </p:txBody>
      </p:sp>
      <p:sp>
        <p:nvSpPr>
          <p:cNvPr id="1198150" name="圆角矩形标注 1198149"/>
          <p:cNvSpPr/>
          <p:nvPr/>
        </p:nvSpPr>
        <p:spPr>
          <a:xfrm>
            <a:off x="6705600" y="1295400"/>
            <a:ext cx="990600" cy="457200"/>
          </a:xfrm>
          <a:prstGeom prst="wedgeRoundRectCallout">
            <a:avLst>
              <a:gd name="adj1" fmla="val -208171"/>
              <a:gd name="adj2" fmla="val 318403"/>
              <a:gd name="adj3" fmla="val 16667"/>
            </a:avLst>
          </a:prstGeom>
          <a:solidFill>
            <a:srgbClr val="FFFF00"/>
          </a:solidFill>
          <a:ln w="9525" cap="flat" cmpd="sng">
            <a:solidFill>
              <a:schemeClr val="tx1"/>
            </a:solidFill>
            <a:prstDash val="solid"/>
            <a:miter/>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har char="•"/>
            </a:pPr>
            <a:r>
              <a:rPr lang="zh-CN" altLang="en-US" sz="1200">
                <a:latin typeface="Arial" pitchFamily="34" charset="0"/>
              </a:rPr>
              <a:t>故障定位</a:t>
            </a:r>
            <a:endParaRPr lang="zh-CN" altLang="en-US" sz="1200">
              <a:latin typeface="Arial" pitchFamily="34" charset="0"/>
            </a:endParaRPr>
          </a:p>
          <a:p>
            <a:pPr>
              <a:buChar char="•"/>
            </a:pPr>
            <a:r>
              <a:rPr lang="zh-CN" altLang="en-US" sz="1200">
                <a:latin typeface="Arial" pitchFamily="34" charset="0"/>
              </a:rPr>
              <a:t>性能监控</a:t>
            </a:r>
            <a:endParaRPr lang="zh-CN" altLang="en-US" sz="1200">
              <a:latin typeface="Arial" pitchFamily="34" charset="0"/>
            </a:endParaRPr>
          </a:p>
        </p:txBody>
      </p:sp>
      <p:sp>
        <p:nvSpPr>
          <p:cNvPr id="1198151" name="圆角矩形标注 1198150"/>
          <p:cNvSpPr/>
          <p:nvPr/>
        </p:nvSpPr>
        <p:spPr>
          <a:xfrm>
            <a:off x="6324600" y="1905000"/>
            <a:ext cx="1524000" cy="762000"/>
          </a:xfrm>
          <a:prstGeom prst="wedgeRoundRectCallout">
            <a:avLst>
              <a:gd name="adj1" fmla="val -126148"/>
              <a:gd name="adj2" fmla="val 142708"/>
              <a:gd name="adj3" fmla="val 16667"/>
            </a:avLst>
          </a:prstGeom>
          <a:solidFill>
            <a:srgbClr val="FFFF00"/>
          </a:solidFill>
          <a:ln w="9525" cap="flat" cmpd="sng">
            <a:solidFill>
              <a:schemeClr val="tx1"/>
            </a:solidFill>
            <a:prstDash val="solid"/>
            <a:miter/>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har char="•"/>
            </a:pPr>
            <a:r>
              <a:rPr lang="zh-CN" altLang="en-US" sz="1200">
                <a:latin typeface="Arial" pitchFamily="34" charset="0"/>
              </a:rPr>
              <a:t>故障检测时间</a:t>
            </a:r>
            <a:r>
              <a:rPr lang="en-US" altLang="zh-CN" sz="1200">
                <a:latin typeface="Arial" pitchFamily="34" charset="0"/>
              </a:rPr>
              <a:t>3.3ms×3</a:t>
            </a:r>
            <a:r>
              <a:rPr lang="zh-CN" altLang="en-US" sz="1200">
                <a:latin typeface="Arial" pitchFamily="34" charset="0"/>
              </a:rPr>
              <a:t>＝</a:t>
            </a:r>
            <a:r>
              <a:rPr lang="en-US" altLang="zh-CN" sz="1200">
                <a:latin typeface="Arial" pitchFamily="34" charset="0"/>
              </a:rPr>
              <a:t>10ms</a:t>
            </a:r>
            <a:endParaRPr lang="en-US" altLang="zh-CN" sz="1200">
              <a:latin typeface="Arial" pitchFamily="34" charset="0"/>
            </a:endParaRPr>
          </a:p>
          <a:p>
            <a:pPr>
              <a:buChar char="•"/>
            </a:pPr>
            <a:r>
              <a:rPr lang="zh-CN" altLang="en-US" sz="1200">
                <a:latin typeface="Arial" pitchFamily="34" charset="0"/>
              </a:rPr>
              <a:t>保护倒换时间</a:t>
            </a:r>
            <a:r>
              <a:rPr lang="en-US" altLang="zh-CN" sz="1200">
                <a:latin typeface="Arial" pitchFamily="34" charset="0"/>
              </a:rPr>
              <a:t>&lt;50ms</a:t>
            </a:r>
            <a:endParaRPr lang="en-US" altLang="zh-CN" sz="1200">
              <a:latin typeface="Arial" pitchFamily="34" charset="0"/>
            </a:endParaRPr>
          </a:p>
        </p:txBody>
      </p:sp>
      <p:sp>
        <p:nvSpPr>
          <p:cNvPr id="1198152" name="圆角矩形标注 1198151"/>
          <p:cNvSpPr/>
          <p:nvPr/>
        </p:nvSpPr>
        <p:spPr>
          <a:xfrm>
            <a:off x="1371600" y="5334000"/>
            <a:ext cx="1066800" cy="533400"/>
          </a:xfrm>
          <a:prstGeom prst="wedgeRoundRectCallout">
            <a:avLst>
              <a:gd name="adj1" fmla="val 170981"/>
              <a:gd name="adj2" fmla="val -262796"/>
              <a:gd name="adj3" fmla="val 16667"/>
            </a:avLst>
          </a:prstGeom>
          <a:solidFill>
            <a:srgbClr val="FFFF00"/>
          </a:solidFill>
          <a:ln w="9525" cap="flat" cmpd="sng">
            <a:solidFill>
              <a:schemeClr val="tx1"/>
            </a:solidFill>
            <a:prstDash val="solid"/>
            <a:miter/>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har char="•"/>
            </a:pPr>
            <a:r>
              <a:rPr lang="zh-CN" altLang="en-US" sz="1200">
                <a:latin typeface="Arial" pitchFamily="34" charset="0"/>
              </a:rPr>
              <a:t>报文处理</a:t>
            </a:r>
            <a:endParaRPr lang="zh-CN" altLang="en-US" sz="1200">
              <a:latin typeface="Arial" pitchFamily="34" charset="0"/>
            </a:endParaRPr>
          </a:p>
          <a:p>
            <a:pPr>
              <a:buChar char="•"/>
            </a:pPr>
            <a:r>
              <a:rPr lang="zh-CN" altLang="en-US" sz="1200">
                <a:latin typeface="Arial" pitchFamily="34" charset="0"/>
              </a:rPr>
              <a:t>标记交换</a:t>
            </a:r>
            <a:endParaRPr lang="zh-CN" altLang="en-US" sz="1200">
              <a:latin typeface="Arial" pitchFamily="34" charset="0"/>
            </a:endParaRPr>
          </a:p>
        </p:txBody>
      </p:sp>
      <p:sp>
        <p:nvSpPr>
          <p:cNvPr id="1198153" name="圆角矩形标注 1198152"/>
          <p:cNvSpPr/>
          <p:nvPr/>
        </p:nvSpPr>
        <p:spPr>
          <a:xfrm>
            <a:off x="1371600" y="5943600"/>
            <a:ext cx="1066800" cy="457200"/>
          </a:xfrm>
          <a:prstGeom prst="wedgeRoundRectCallout">
            <a:avLst>
              <a:gd name="adj1" fmla="val 219792"/>
              <a:gd name="adj2" fmla="val -403819"/>
              <a:gd name="adj3" fmla="val 16667"/>
            </a:avLst>
          </a:prstGeom>
          <a:solidFill>
            <a:srgbClr val="FFFF00"/>
          </a:solidFill>
          <a:ln w="9525" cap="flat" cmpd="sng">
            <a:solidFill>
              <a:schemeClr val="tx1"/>
            </a:solidFill>
            <a:prstDash val="solid"/>
            <a:miter/>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har char="•"/>
            </a:pPr>
            <a:r>
              <a:rPr lang="zh-CN" altLang="en-US" sz="1200">
                <a:latin typeface="Arial" pitchFamily="34" charset="0"/>
              </a:rPr>
              <a:t>业务交换（热备）</a:t>
            </a:r>
            <a:endParaRPr lang="zh-CN" altLang="en-US" sz="1200">
              <a:latin typeface="Arial" pitchFamily="34" charset="0"/>
            </a:endParaRPr>
          </a:p>
        </p:txBody>
      </p:sp>
      <p:sp>
        <p:nvSpPr>
          <p:cNvPr id="1198154" name="圆角矩形标注 1198153"/>
          <p:cNvSpPr/>
          <p:nvPr/>
        </p:nvSpPr>
        <p:spPr>
          <a:xfrm>
            <a:off x="7010400" y="5715000"/>
            <a:ext cx="1143000" cy="685800"/>
          </a:xfrm>
          <a:prstGeom prst="wedgeRoundRectCallout">
            <a:avLst>
              <a:gd name="adj1" fmla="val -190417"/>
              <a:gd name="adj2" fmla="val -182176"/>
              <a:gd name="adj3" fmla="val 16667"/>
            </a:avLst>
          </a:prstGeom>
          <a:solidFill>
            <a:srgbClr val="FFFF00"/>
          </a:solidFill>
          <a:ln w="9525" cap="flat" cmpd="sng">
            <a:solidFill>
              <a:schemeClr val="tx1"/>
            </a:solidFill>
            <a:prstDash val="solid"/>
            <a:miter/>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har char="•"/>
            </a:pPr>
            <a:r>
              <a:rPr lang="zh-CN" altLang="en-US" sz="1200">
                <a:latin typeface="Arial" pitchFamily="34" charset="0"/>
              </a:rPr>
              <a:t>流量调度</a:t>
            </a:r>
            <a:endParaRPr lang="zh-CN" altLang="en-US" sz="1200">
              <a:latin typeface="Arial" pitchFamily="34" charset="0"/>
            </a:endParaRPr>
          </a:p>
          <a:p>
            <a:pPr>
              <a:buChar char="•"/>
            </a:pPr>
            <a:r>
              <a:rPr lang="zh-CN" altLang="en-US" sz="1200">
                <a:latin typeface="Arial" pitchFamily="34" charset="0"/>
              </a:rPr>
              <a:t>基于业务流的</a:t>
            </a:r>
            <a:r>
              <a:rPr lang="en-US" altLang="zh-CN" sz="1200">
                <a:latin typeface="Arial" pitchFamily="34" charset="0"/>
              </a:rPr>
              <a:t>QOS</a:t>
            </a:r>
            <a:r>
              <a:rPr lang="zh-CN" altLang="en-US" sz="1200">
                <a:latin typeface="Arial" pitchFamily="34" charset="0"/>
              </a:rPr>
              <a:t>策略</a:t>
            </a:r>
            <a:endParaRPr lang="zh-CN" altLang="en-US" sz="1200">
              <a:latin typeface="Arial" pitchFamily="34" charset="0"/>
            </a:endParaRPr>
          </a:p>
        </p:txBody>
      </p:sp>
      <p:sp>
        <p:nvSpPr>
          <p:cNvPr id="1198155" name="圆角矩形标注 1198154"/>
          <p:cNvSpPr/>
          <p:nvPr/>
        </p:nvSpPr>
        <p:spPr>
          <a:xfrm>
            <a:off x="2286000" y="914400"/>
            <a:ext cx="1295400" cy="838200"/>
          </a:xfrm>
          <a:prstGeom prst="wedgeRoundRectCallout">
            <a:avLst>
              <a:gd name="adj1" fmla="val 48653"/>
              <a:gd name="adj2" fmla="val 73676"/>
              <a:gd name="adj3" fmla="val 16667"/>
            </a:avLst>
          </a:prstGeom>
          <a:solidFill>
            <a:srgbClr val="FFFF00"/>
          </a:solidFill>
          <a:ln w="9525" cap="flat" cmpd="sng">
            <a:solidFill>
              <a:schemeClr val="tx1"/>
            </a:solidFill>
            <a:prstDash val="solid"/>
            <a:miter/>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har char="•"/>
            </a:pPr>
            <a:r>
              <a:rPr lang="zh-CN" altLang="en-US" sz="1200">
                <a:latin typeface="Arial" pitchFamily="34" charset="0"/>
              </a:rPr>
              <a:t>拓扑管理</a:t>
            </a:r>
            <a:endParaRPr lang="zh-CN" altLang="en-US" sz="1200">
              <a:latin typeface="Arial" pitchFamily="34" charset="0"/>
            </a:endParaRPr>
          </a:p>
          <a:p>
            <a:pPr>
              <a:buChar char="•"/>
            </a:pPr>
            <a:r>
              <a:rPr lang="zh-CN" altLang="en-US" sz="1200">
                <a:latin typeface="Arial" pitchFamily="34" charset="0"/>
              </a:rPr>
              <a:t>配置管理</a:t>
            </a:r>
            <a:endParaRPr lang="zh-CN" altLang="en-US" sz="1200">
              <a:latin typeface="Arial" pitchFamily="34" charset="0"/>
            </a:endParaRPr>
          </a:p>
          <a:p>
            <a:pPr>
              <a:buChar char="•"/>
            </a:pPr>
            <a:r>
              <a:rPr lang="zh-CN" altLang="en-US" sz="1200">
                <a:latin typeface="Arial" pitchFamily="34" charset="0"/>
              </a:rPr>
              <a:t>告警性能管理</a:t>
            </a:r>
            <a:endParaRPr lang="zh-CN" altLang="en-US" sz="1200">
              <a:latin typeface="Arial" pitchFamily="34" charset="0"/>
            </a:endParaRPr>
          </a:p>
          <a:p>
            <a:pPr>
              <a:buChar char="•"/>
            </a:pPr>
            <a:r>
              <a:rPr lang="zh-CN" altLang="en-US" sz="1200">
                <a:latin typeface="Arial" pitchFamily="34" charset="0"/>
              </a:rPr>
              <a:t>安全管理</a:t>
            </a:r>
            <a:endParaRPr lang="zh-CN" altLang="en-US" sz="1200">
              <a:latin typeface="Arial" pitchFamily="34" charset="0"/>
            </a:endParaRPr>
          </a:p>
        </p:txBody>
      </p:sp>
      <p:sp>
        <p:nvSpPr>
          <p:cNvPr id="1198156" name="圆角矩形标注 1198155"/>
          <p:cNvSpPr/>
          <p:nvPr/>
        </p:nvSpPr>
        <p:spPr>
          <a:xfrm>
            <a:off x="5562600" y="990600"/>
            <a:ext cx="1143000" cy="457200"/>
          </a:xfrm>
          <a:prstGeom prst="wedgeRoundRectCallout">
            <a:avLst>
              <a:gd name="adj1" fmla="val -51528"/>
              <a:gd name="adj2" fmla="val 173958"/>
              <a:gd name="adj3" fmla="val 16667"/>
            </a:avLst>
          </a:prstGeom>
          <a:solidFill>
            <a:srgbClr val="FFFF00"/>
          </a:solidFill>
          <a:ln w="9525" cap="flat" cmpd="sng">
            <a:solidFill>
              <a:schemeClr val="tx1"/>
            </a:solidFill>
            <a:prstDash val="solid"/>
            <a:miter/>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har char="•"/>
            </a:pPr>
            <a:r>
              <a:rPr lang="zh-CN" altLang="en-US" sz="1200">
                <a:latin typeface="Arial" pitchFamily="34" charset="0"/>
              </a:rPr>
              <a:t>路由和信令</a:t>
            </a:r>
            <a:endParaRPr lang="zh-CN" altLang="en-US" sz="1200">
              <a:latin typeface="Arial" pitchFamily="34" charset="0"/>
            </a:endParaRPr>
          </a:p>
          <a:p>
            <a:pPr>
              <a:buChar char="•"/>
            </a:pPr>
            <a:r>
              <a:rPr lang="zh-CN" altLang="en-US" sz="1200">
                <a:latin typeface="Arial" pitchFamily="34" charset="0"/>
              </a:rPr>
              <a:t>保护恢复</a:t>
            </a:r>
            <a:endParaRPr lang="zh-CN" altLang="en-US" sz="1200">
              <a:latin typeface="Arial" pitchFamily="34" charset="0"/>
            </a:endParaRPr>
          </a:p>
        </p:txBody>
      </p:sp>
      <p:sp>
        <p:nvSpPr>
          <p:cNvPr id="1198157" name="圆角矩形标注 1198156"/>
          <p:cNvSpPr/>
          <p:nvPr/>
        </p:nvSpPr>
        <p:spPr>
          <a:xfrm>
            <a:off x="2743200" y="6019800"/>
            <a:ext cx="914400" cy="609600"/>
          </a:xfrm>
          <a:prstGeom prst="wedgeRoundRectCallout">
            <a:avLst>
              <a:gd name="adj1" fmla="val 117537"/>
              <a:gd name="adj2" fmla="val -88282"/>
              <a:gd name="adj3" fmla="val 16667"/>
            </a:avLst>
          </a:prstGeom>
          <a:solidFill>
            <a:srgbClr val="FFFF00"/>
          </a:solidFill>
          <a:ln w="9525" cap="flat" cmpd="sng">
            <a:solidFill>
              <a:schemeClr val="tx1"/>
            </a:solidFill>
            <a:prstDash val="solid"/>
            <a:miter/>
            <a:headEnd type="none" w="med" len="med"/>
            <a:tailEnd type="none" w="med" len="med"/>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har char="•"/>
            </a:pPr>
            <a:r>
              <a:rPr lang="en-US" altLang="zh-CN" sz="1200">
                <a:latin typeface="Arial" pitchFamily="34" charset="0"/>
              </a:rPr>
              <a:t>1588v2</a:t>
            </a:r>
            <a:r>
              <a:rPr lang="zh-CN" altLang="en-US" sz="1200">
                <a:latin typeface="Arial" pitchFamily="34" charset="0"/>
              </a:rPr>
              <a:t>时间同步</a:t>
            </a:r>
            <a:endParaRPr lang="zh-CN" altLang="en-US" sz="1200">
              <a:latin typeface="Arial" pitchFamily="34" charset="0"/>
            </a:endParaRPr>
          </a:p>
          <a:p>
            <a:pPr>
              <a:buChar char="•"/>
            </a:pPr>
            <a:r>
              <a:rPr lang="zh-CN" altLang="en-US" sz="1200">
                <a:latin typeface="Arial" pitchFamily="34" charset="0"/>
              </a:rPr>
              <a:t>同步以太</a:t>
            </a:r>
            <a:endParaRPr lang="zh-CN" altLang="en-US" sz="1200">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1198149"/>
                                        </p:tgtEl>
                                        <p:attrNameLst>
                                          <p:attrName>style.visibility</p:attrName>
                                        </p:attrNameLst>
                                      </p:cBhvr>
                                      <p:to>
                                        <p:strVal val="visible"/>
                                      </p:to>
                                    </p:set>
                                    <p:anim calcmode="lin" valueType="num">
                                      <p:cBhvr>
                                        <p:cTn id="7" dur="1000" fill="hold"/>
                                        <p:tgtEl>
                                          <p:spTgt spid="1198149"/>
                                        </p:tgtEl>
                                        <p:attrNameLst>
                                          <p:attrName>ppt_w</p:attrName>
                                        </p:attrNameLst>
                                      </p:cBhvr>
                                      <p:tavLst>
                                        <p:tav tm="0">
                                          <p:val>
                                            <p:strVal val="#ppt_w*0.70"/>
                                          </p:val>
                                        </p:tav>
                                        <p:tav tm="100000">
                                          <p:val>
                                            <p:strVal val="#ppt_w"/>
                                          </p:val>
                                        </p:tav>
                                      </p:tavLst>
                                    </p:anim>
                                    <p:anim calcmode="lin" valueType="num">
                                      <p:cBhvr>
                                        <p:cTn id="8" dur="1000" fill="hold"/>
                                        <p:tgtEl>
                                          <p:spTgt spid="1198149"/>
                                        </p:tgtEl>
                                        <p:attrNameLst>
                                          <p:attrName>ppt_h</p:attrName>
                                        </p:attrNameLst>
                                      </p:cBhvr>
                                      <p:tavLst>
                                        <p:tav tm="0">
                                          <p:val>
                                            <p:strVal val="#ppt_h"/>
                                          </p:val>
                                        </p:tav>
                                        <p:tav tm="100000">
                                          <p:val>
                                            <p:strVal val="#ppt_h"/>
                                          </p:val>
                                        </p:tav>
                                      </p:tavLst>
                                    </p:anim>
                                    <p:animEffect transition="in" filter="fade">
                                      <p:cBhvr>
                                        <p:cTn id="9" dur="1000"/>
                                        <p:tgtEl>
                                          <p:spTgt spid="1198149"/>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5" presetClass="entr" presetSubtype="0" dur="1000" fill="hold" grpId="0" nodeType="clickEffect">
                                  <p:stCondLst>
                                    <p:cond delay="0"/>
                                  </p:stCondLst>
                                  <p:childTnLst>
                                    <p:set>
                                      <p:cBhvr>
                                        <p:cTn id="13" dur="1" fill="hold">
                                          <p:stCondLst>
                                            <p:cond delay="0"/>
                                          </p:stCondLst>
                                        </p:cTn>
                                        <p:tgtEl>
                                          <p:spTgt spid="1198152"/>
                                        </p:tgtEl>
                                        <p:attrNameLst>
                                          <p:attrName>style.visibility</p:attrName>
                                        </p:attrNameLst>
                                      </p:cBhvr>
                                      <p:to>
                                        <p:strVal val="visible"/>
                                      </p:to>
                                    </p:set>
                                    <p:anim calcmode="lin" valueType="num">
                                      <p:cBhvr>
                                        <p:cTn id="14" dur="1000" fill="hold"/>
                                        <p:tgtEl>
                                          <p:spTgt spid="1198152"/>
                                        </p:tgtEl>
                                        <p:attrNameLst>
                                          <p:attrName>ppt_w</p:attrName>
                                        </p:attrNameLst>
                                      </p:cBhvr>
                                      <p:tavLst>
                                        <p:tav tm="0">
                                          <p:val>
                                            <p:strVal val="#ppt_w*0.70"/>
                                          </p:val>
                                        </p:tav>
                                        <p:tav tm="100000">
                                          <p:val>
                                            <p:strVal val="#ppt_w"/>
                                          </p:val>
                                        </p:tav>
                                      </p:tavLst>
                                    </p:anim>
                                    <p:anim calcmode="lin" valueType="num">
                                      <p:cBhvr>
                                        <p:cTn id="15" dur="1000" fill="hold"/>
                                        <p:tgtEl>
                                          <p:spTgt spid="1198152"/>
                                        </p:tgtEl>
                                        <p:attrNameLst>
                                          <p:attrName>ppt_h</p:attrName>
                                        </p:attrNameLst>
                                      </p:cBhvr>
                                      <p:tavLst>
                                        <p:tav tm="0">
                                          <p:val>
                                            <p:strVal val="#ppt_h"/>
                                          </p:val>
                                        </p:tav>
                                        <p:tav tm="100000">
                                          <p:val>
                                            <p:strVal val="#ppt_h"/>
                                          </p:val>
                                        </p:tav>
                                      </p:tavLst>
                                    </p:anim>
                                    <p:animEffect transition="in" filter="fade">
                                      <p:cBhvr>
                                        <p:cTn id="16" dur="1000"/>
                                        <p:tgtEl>
                                          <p:spTgt spid="1198152"/>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55" presetClass="entr" presetSubtype="0" dur="1000" fill="hold" grpId="0" nodeType="clickEffect">
                                  <p:stCondLst>
                                    <p:cond delay="0"/>
                                  </p:stCondLst>
                                  <p:childTnLst>
                                    <p:set>
                                      <p:cBhvr>
                                        <p:cTn id="20" dur="1" fill="hold">
                                          <p:stCondLst>
                                            <p:cond delay="0"/>
                                          </p:stCondLst>
                                        </p:cTn>
                                        <p:tgtEl>
                                          <p:spTgt spid="1198154"/>
                                        </p:tgtEl>
                                        <p:attrNameLst>
                                          <p:attrName>style.visibility</p:attrName>
                                        </p:attrNameLst>
                                      </p:cBhvr>
                                      <p:to>
                                        <p:strVal val="visible"/>
                                      </p:to>
                                    </p:set>
                                    <p:anim calcmode="lin" valueType="num">
                                      <p:cBhvr>
                                        <p:cTn id="21" dur="1000" fill="hold"/>
                                        <p:tgtEl>
                                          <p:spTgt spid="1198154"/>
                                        </p:tgtEl>
                                        <p:attrNameLst>
                                          <p:attrName>ppt_w</p:attrName>
                                        </p:attrNameLst>
                                      </p:cBhvr>
                                      <p:tavLst>
                                        <p:tav tm="0">
                                          <p:val>
                                            <p:strVal val="#ppt_w*0.70"/>
                                          </p:val>
                                        </p:tav>
                                        <p:tav tm="100000">
                                          <p:val>
                                            <p:strVal val="#ppt_w"/>
                                          </p:val>
                                        </p:tav>
                                      </p:tavLst>
                                    </p:anim>
                                    <p:anim calcmode="lin" valueType="num">
                                      <p:cBhvr>
                                        <p:cTn id="22" dur="1000" fill="hold"/>
                                        <p:tgtEl>
                                          <p:spTgt spid="1198154"/>
                                        </p:tgtEl>
                                        <p:attrNameLst>
                                          <p:attrName>ppt_h</p:attrName>
                                        </p:attrNameLst>
                                      </p:cBhvr>
                                      <p:tavLst>
                                        <p:tav tm="0">
                                          <p:val>
                                            <p:strVal val="#ppt_h"/>
                                          </p:val>
                                        </p:tav>
                                        <p:tav tm="100000">
                                          <p:val>
                                            <p:strVal val="#ppt_h"/>
                                          </p:val>
                                        </p:tav>
                                      </p:tavLst>
                                    </p:anim>
                                    <p:animEffect transition="in" filter="fade">
                                      <p:cBhvr>
                                        <p:cTn id="23" dur="1000"/>
                                        <p:tgtEl>
                                          <p:spTgt spid="1198154"/>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55" presetClass="entr" presetSubtype="0" dur="1000" fill="hold" grpId="0" nodeType="clickEffect">
                                  <p:stCondLst>
                                    <p:cond delay="0"/>
                                  </p:stCondLst>
                                  <p:childTnLst>
                                    <p:set>
                                      <p:cBhvr>
                                        <p:cTn id="27" dur="1" fill="hold">
                                          <p:stCondLst>
                                            <p:cond delay="0"/>
                                          </p:stCondLst>
                                        </p:cTn>
                                        <p:tgtEl>
                                          <p:spTgt spid="1198153"/>
                                        </p:tgtEl>
                                        <p:attrNameLst>
                                          <p:attrName>style.visibility</p:attrName>
                                        </p:attrNameLst>
                                      </p:cBhvr>
                                      <p:to>
                                        <p:strVal val="visible"/>
                                      </p:to>
                                    </p:set>
                                    <p:anim calcmode="lin" valueType="num">
                                      <p:cBhvr>
                                        <p:cTn id="28" dur="1000" fill="hold"/>
                                        <p:tgtEl>
                                          <p:spTgt spid="1198153"/>
                                        </p:tgtEl>
                                        <p:attrNameLst>
                                          <p:attrName>ppt_w</p:attrName>
                                        </p:attrNameLst>
                                      </p:cBhvr>
                                      <p:tavLst>
                                        <p:tav tm="0">
                                          <p:val>
                                            <p:strVal val="#ppt_w*0.70"/>
                                          </p:val>
                                        </p:tav>
                                        <p:tav tm="100000">
                                          <p:val>
                                            <p:strVal val="#ppt_w"/>
                                          </p:val>
                                        </p:tav>
                                      </p:tavLst>
                                    </p:anim>
                                    <p:anim calcmode="lin" valueType="num">
                                      <p:cBhvr>
                                        <p:cTn id="29" dur="1000" fill="hold"/>
                                        <p:tgtEl>
                                          <p:spTgt spid="1198153"/>
                                        </p:tgtEl>
                                        <p:attrNameLst>
                                          <p:attrName>ppt_h</p:attrName>
                                        </p:attrNameLst>
                                      </p:cBhvr>
                                      <p:tavLst>
                                        <p:tav tm="0">
                                          <p:val>
                                            <p:strVal val="#ppt_h"/>
                                          </p:val>
                                        </p:tav>
                                        <p:tav tm="100000">
                                          <p:val>
                                            <p:strVal val="#ppt_h"/>
                                          </p:val>
                                        </p:tav>
                                      </p:tavLst>
                                    </p:anim>
                                    <p:animEffect transition="in" filter="fade">
                                      <p:cBhvr>
                                        <p:cTn id="30" dur="1000"/>
                                        <p:tgtEl>
                                          <p:spTgt spid="1198153"/>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55" presetClass="entr" presetSubtype="0" dur="1000" fill="hold" grpId="0" nodeType="clickEffect">
                                  <p:stCondLst>
                                    <p:cond delay="0"/>
                                  </p:stCondLst>
                                  <p:childTnLst>
                                    <p:set>
                                      <p:cBhvr>
                                        <p:cTn id="34" dur="1" fill="hold">
                                          <p:stCondLst>
                                            <p:cond delay="0"/>
                                          </p:stCondLst>
                                        </p:cTn>
                                        <p:tgtEl>
                                          <p:spTgt spid="1198150"/>
                                        </p:tgtEl>
                                        <p:attrNameLst>
                                          <p:attrName>style.visibility</p:attrName>
                                        </p:attrNameLst>
                                      </p:cBhvr>
                                      <p:to>
                                        <p:strVal val="visible"/>
                                      </p:to>
                                    </p:set>
                                    <p:anim calcmode="lin" valueType="num">
                                      <p:cBhvr>
                                        <p:cTn id="35" dur="1000" fill="hold"/>
                                        <p:tgtEl>
                                          <p:spTgt spid="1198150"/>
                                        </p:tgtEl>
                                        <p:attrNameLst>
                                          <p:attrName>ppt_w</p:attrName>
                                        </p:attrNameLst>
                                      </p:cBhvr>
                                      <p:tavLst>
                                        <p:tav tm="0">
                                          <p:val>
                                            <p:strVal val="#ppt_w*0.70"/>
                                          </p:val>
                                        </p:tav>
                                        <p:tav tm="100000">
                                          <p:val>
                                            <p:strVal val="#ppt_w"/>
                                          </p:val>
                                        </p:tav>
                                      </p:tavLst>
                                    </p:anim>
                                    <p:anim calcmode="lin" valueType="num">
                                      <p:cBhvr>
                                        <p:cTn id="36" dur="1000" fill="hold"/>
                                        <p:tgtEl>
                                          <p:spTgt spid="1198150"/>
                                        </p:tgtEl>
                                        <p:attrNameLst>
                                          <p:attrName>ppt_h</p:attrName>
                                        </p:attrNameLst>
                                      </p:cBhvr>
                                      <p:tavLst>
                                        <p:tav tm="0">
                                          <p:val>
                                            <p:strVal val="#ppt_h"/>
                                          </p:val>
                                        </p:tav>
                                        <p:tav tm="100000">
                                          <p:val>
                                            <p:strVal val="#ppt_h"/>
                                          </p:val>
                                        </p:tav>
                                      </p:tavLst>
                                    </p:anim>
                                    <p:animEffect transition="in" filter="fade">
                                      <p:cBhvr>
                                        <p:cTn id="37" dur="1000"/>
                                        <p:tgtEl>
                                          <p:spTgt spid="1198150"/>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55" presetClass="entr" presetSubtype="0" dur="1000" fill="hold" grpId="0" nodeType="clickEffect">
                                  <p:stCondLst>
                                    <p:cond delay="0"/>
                                  </p:stCondLst>
                                  <p:childTnLst>
                                    <p:set>
                                      <p:cBhvr>
                                        <p:cTn id="41" dur="1" fill="hold">
                                          <p:stCondLst>
                                            <p:cond delay="0"/>
                                          </p:stCondLst>
                                        </p:cTn>
                                        <p:tgtEl>
                                          <p:spTgt spid="1198151"/>
                                        </p:tgtEl>
                                        <p:attrNameLst>
                                          <p:attrName>style.visibility</p:attrName>
                                        </p:attrNameLst>
                                      </p:cBhvr>
                                      <p:to>
                                        <p:strVal val="visible"/>
                                      </p:to>
                                    </p:set>
                                    <p:anim calcmode="lin" valueType="num">
                                      <p:cBhvr>
                                        <p:cTn id="42" dur="1000" fill="hold"/>
                                        <p:tgtEl>
                                          <p:spTgt spid="1198151"/>
                                        </p:tgtEl>
                                        <p:attrNameLst>
                                          <p:attrName>ppt_w</p:attrName>
                                        </p:attrNameLst>
                                      </p:cBhvr>
                                      <p:tavLst>
                                        <p:tav tm="0">
                                          <p:val>
                                            <p:strVal val="#ppt_w*0.70"/>
                                          </p:val>
                                        </p:tav>
                                        <p:tav tm="100000">
                                          <p:val>
                                            <p:strVal val="#ppt_w"/>
                                          </p:val>
                                        </p:tav>
                                      </p:tavLst>
                                    </p:anim>
                                    <p:anim calcmode="lin" valueType="num">
                                      <p:cBhvr>
                                        <p:cTn id="43" dur="1000" fill="hold"/>
                                        <p:tgtEl>
                                          <p:spTgt spid="1198151"/>
                                        </p:tgtEl>
                                        <p:attrNameLst>
                                          <p:attrName>ppt_h</p:attrName>
                                        </p:attrNameLst>
                                      </p:cBhvr>
                                      <p:tavLst>
                                        <p:tav tm="0">
                                          <p:val>
                                            <p:strVal val="#ppt_h"/>
                                          </p:val>
                                        </p:tav>
                                        <p:tav tm="100000">
                                          <p:val>
                                            <p:strVal val="#ppt_h"/>
                                          </p:val>
                                        </p:tav>
                                      </p:tavLst>
                                    </p:anim>
                                    <p:animEffect transition="in" filter="fade">
                                      <p:cBhvr>
                                        <p:cTn id="44" dur="1000"/>
                                        <p:tgtEl>
                                          <p:spTgt spid="1198151"/>
                                        </p:tgtEl>
                                      </p:cBhvr>
                                    </p:animEffect>
                                  </p:childTnLst>
                                </p:cTn>
                              </p:par>
                            </p:childTnLst>
                          </p:cTn>
                        </p:par>
                      </p:childTnLst>
                    </p:cTn>
                  </p:par>
                  <p:par>
                    <p:cTn id="45" fill="hold" nodeType="clickPar">
                      <p:stCondLst>
                        <p:cond delay="indefinite"/>
                      </p:stCondLst>
                      <p:childTnLst>
                        <p:par>
                          <p:cTn id="46" fill="hold">
                            <p:stCondLst>
                              <p:cond delay="0"/>
                            </p:stCondLst>
                            <p:childTnLst>
                              <p:par>
                                <p:cTn id="47" presetID="55" presetClass="entr" presetSubtype="0" dur="1000" fill="hold" grpId="0" nodeType="clickEffect">
                                  <p:stCondLst>
                                    <p:cond delay="0"/>
                                  </p:stCondLst>
                                  <p:childTnLst>
                                    <p:set>
                                      <p:cBhvr>
                                        <p:cTn id="48" dur="1" fill="hold">
                                          <p:stCondLst>
                                            <p:cond delay="0"/>
                                          </p:stCondLst>
                                        </p:cTn>
                                        <p:tgtEl>
                                          <p:spTgt spid="1198157"/>
                                        </p:tgtEl>
                                        <p:attrNameLst>
                                          <p:attrName>style.visibility</p:attrName>
                                        </p:attrNameLst>
                                      </p:cBhvr>
                                      <p:to>
                                        <p:strVal val="visible"/>
                                      </p:to>
                                    </p:set>
                                    <p:anim calcmode="lin" valueType="num">
                                      <p:cBhvr>
                                        <p:cTn id="49" dur="1000" fill="hold"/>
                                        <p:tgtEl>
                                          <p:spTgt spid="1198157"/>
                                        </p:tgtEl>
                                        <p:attrNameLst>
                                          <p:attrName>ppt_w</p:attrName>
                                        </p:attrNameLst>
                                      </p:cBhvr>
                                      <p:tavLst>
                                        <p:tav tm="0">
                                          <p:val>
                                            <p:strVal val="#ppt_w*0.70"/>
                                          </p:val>
                                        </p:tav>
                                        <p:tav tm="100000">
                                          <p:val>
                                            <p:strVal val="#ppt_w"/>
                                          </p:val>
                                        </p:tav>
                                      </p:tavLst>
                                    </p:anim>
                                    <p:anim calcmode="lin" valueType="num">
                                      <p:cBhvr>
                                        <p:cTn id="50" dur="1000" fill="hold"/>
                                        <p:tgtEl>
                                          <p:spTgt spid="1198157"/>
                                        </p:tgtEl>
                                        <p:attrNameLst>
                                          <p:attrName>ppt_h</p:attrName>
                                        </p:attrNameLst>
                                      </p:cBhvr>
                                      <p:tavLst>
                                        <p:tav tm="0">
                                          <p:val>
                                            <p:strVal val="#ppt_h"/>
                                          </p:val>
                                        </p:tav>
                                        <p:tav tm="100000">
                                          <p:val>
                                            <p:strVal val="#ppt_h"/>
                                          </p:val>
                                        </p:tav>
                                      </p:tavLst>
                                    </p:anim>
                                    <p:animEffect transition="in" filter="fade">
                                      <p:cBhvr>
                                        <p:cTn id="51" dur="1000"/>
                                        <p:tgtEl>
                                          <p:spTgt spid="1198157"/>
                                        </p:tgtEl>
                                      </p:cBhvr>
                                    </p:animEffect>
                                  </p:childTnLst>
                                </p:cTn>
                              </p:par>
                            </p:childTnLst>
                          </p:cTn>
                        </p:par>
                      </p:childTnLst>
                    </p:cTn>
                  </p:par>
                  <p:par>
                    <p:cTn id="52" fill="hold" nodeType="clickPar">
                      <p:stCondLst>
                        <p:cond delay="indefinite"/>
                      </p:stCondLst>
                      <p:childTnLst>
                        <p:par>
                          <p:cTn id="53" fill="hold">
                            <p:stCondLst>
                              <p:cond delay="0"/>
                            </p:stCondLst>
                            <p:childTnLst>
                              <p:par>
                                <p:cTn id="54" presetID="55" presetClass="entr" presetSubtype="0" dur="1000" fill="hold" grpId="0" nodeType="clickEffect">
                                  <p:stCondLst>
                                    <p:cond delay="0"/>
                                  </p:stCondLst>
                                  <p:childTnLst>
                                    <p:set>
                                      <p:cBhvr>
                                        <p:cTn id="55" dur="1" fill="hold">
                                          <p:stCondLst>
                                            <p:cond delay="0"/>
                                          </p:stCondLst>
                                        </p:cTn>
                                        <p:tgtEl>
                                          <p:spTgt spid="1198155"/>
                                        </p:tgtEl>
                                        <p:attrNameLst>
                                          <p:attrName>style.visibility</p:attrName>
                                        </p:attrNameLst>
                                      </p:cBhvr>
                                      <p:to>
                                        <p:strVal val="visible"/>
                                      </p:to>
                                    </p:set>
                                    <p:anim calcmode="lin" valueType="num">
                                      <p:cBhvr>
                                        <p:cTn id="56" dur="1000" fill="hold"/>
                                        <p:tgtEl>
                                          <p:spTgt spid="1198155"/>
                                        </p:tgtEl>
                                        <p:attrNameLst>
                                          <p:attrName>ppt_w</p:attrName>
                                        </p:attrNameLst>
                                      </p:cBhvr>
                                      <p:tavLst>
                                        <p:tav tm="0">
                                          <p:val>
                                            <p:strVal val="#ppt_w*0.70"/>
                                          </p:val>
                                        </p:tav>
                                        <p:tav tm="100000">
                                          <p:val>
                                            <p:strVal val="#ppt_w"/>
                                          </p:val>
                                        </p:tav>
                                      </p:tavLst>
                                    </p:anim>
                                    <p:anim calcmode="lin" valueType="num">
                                      <p:cBhvr>
                                        <p:cTn id="57" dur="1000" fill="hold"/>
                                        <p:tgtEl>
                                          <p:spTgt spid="1198155"/>
                                        </p:tgtEl>
                                        <p:attrNameLst>
                                          <p:attrName>ppt_h</p:attrName>
                                        </p:attrNameLst>
                                      </p:cBhvr>
                                      <p:tavLst>
                                        <p:tav tm="0">
                                          <p:val>
                                            <p:strVal val="#ppt_h"/>
                                          </p:val>
                                        </p:tav>
                                        <p:tav tm="100000">
                                          <p:val>
                                            <p:strVal val="#ppt_h"/>
                                          </p:val>
                                        </p:tav>
                                      </p:tavLst>
                                    </p:anim>
                                    <p:animEffect transition="in" filter="fade">
                                      <p:cBhvr>
                                        <p:cTn id="58" dur="1000"/>
                                        <p:tgtEl>
                                          <p:spTgt spid="1198155"/>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55" presetClass="entr" presetSubtype="0" dur="1000" fill="hold" grpId="0" nodeType="clickEffect">
                                  <p:stCondLst>
                                    <p:cond delay="0"/>
                                  </p:stCondLst>
                                  <p:childTnLst>
                                    <p:set>
                                      <p:cBhvr>
                                        <p:cTn id="62" dur="1" fill="hold">
                                          <p:stCondLst>
                                            <p:cond delay="0"/>
                                          </p:stCondLst>
                                        </p:cTn>
                                        <p:tgtEl>
                                          <p:spTgt spid="1198156"/>
                                        </p:tgtEl>
                                        <p:attrNameLst>
                                          <p:attrName>style.visibility</p:attrName>
                                        </p:attrNameLst>
                                      </p:cBhvr>
                                      <p:to>
                                        <p:strVal val="visible"/>
                                      </p:to>
                                    </p:set>
                                    <p:anim calcmode="lin" valueType="num">
                                      <p:cBhvr>
                                        <p:cTn id="63" dur="1000" fill="hold"/>
                                        <p:tgtEl>
                                          <p:spTgt spid="1198156"/>
                                        </p:tgtEl>
                                        <p:attrNameLst>
                                          <p:attrName>ppt_w</p:attrName>
                                        </p:attrNameLst>
                                      </p:cBhvr>
                                      <p:tavLst>
                                        <p:tav tm="0">
                                          <p:val>
                                            <p:strVal val="#ppt_w*0.70"/>
                                          </p:val>
                                        </p:tav>
                                        <p:tav tm="100000">
                                          <p:val>
                                            <p:strVal val="#ppt_w"/>
                                          </p:val>
                                        </p:tav>
                                      </p:tavLst>
                                    </p:anim>
                                    <p:anim calcmode="lin" valueType="num">
                                      <p:cBhvr>
                                        <p:cTn id="64" dur="1000" fill="hold"/>
                                        <p:tgtEl>
                                          <p:spTgt spid="1198156"/>
                                        </p:tgtEl>
                                        <p:attrNameLst>
                                          <p:attrName>ppt_h</p:attrName>
                                        </p:attrNameLst>
                                      </p:cBhvr>
                                      <p:tavLst>
                                        <p:tav tm="0">
                                          <p:val>
                                            <p:strVal val="#ppt_h"/>
                                          </p:val>
                                        </p:tav>
                                        <p:tav tm="100000">
                                          <p:val>
                                            <p:strVal val="#ppt_h"/>
                                          </p:val>
                                        </p:tav>
                                      </p:tavLst>
                                    </p:anim>
                                    <p:animEffect transition="in" filter="fade">
                                      <p:cBhvr>
                                        <p:cTn id="65" dur="1000"/>
                                        <p:tgtEl>
                                          <p:spTgt spid="11981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49" grpId="0"/>
      <p:bldP spid="1198150" grpId="0"/>
      <p:bldP spid="1198151" grpId="0"/>
      <p:bldP spid="1198152" grpId="0"/>
      <p:bldP spid="1198153" grpId="0"/>
      <p:bldP spid="1198154" grpId="0"/>
      <p:bldP spid="1198155" grpId="0"/>
      <p:bldP spid="1198156" grpId="0"/>
      <p:bldP spid="119815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15</a:t>
            </a:fld>
            <a:endParaRPr lang="zh-CN" altLang="en-US">
              <a:latin typeface="Arial" pitchFamily="34" charset="0"/>
            </a:endParaRPr>
          </a:p>
        </p:txBody>
      </p:sp>
      <p:sp>
        <p:nvSpPr>
          <p:cNvPr id="28676" name="Rectangle 3"/>
          <p:cNvSpPr>
            <a:spLocks noGrp="1" noChangeArrowheads="1"/>
          </p:cNvSpPr>
          <p:nvPr>
            <p:ph type="body" idx="4294967295"/>
          </p:nvPr>
        </p:nvSpPr>
        <p:spPr>
          <a:xfrm>
            <a:off x="395288" y="1196975"/>
            <a:ext cx="8229600" cy="576263"/>
          </a:xfrm>
        </p:spPr>
        <p:txBody>
          <a:bodyPr vert="horz" wrap="square" lIns="79848" tIns="39929" rIns="79848" bIns="39929" numCol="1" anchor="t" anchorCtr="0" compatLnSpc="1"/>
          <a:lstStyle/>
          <a:p>
            <a:pPr indent="368300" defTabSz="913130">
              <a:spcBef>
                <a:spcPts val="700"/>
              </a:spcBef>
              <a:buClr>
                <a:srgbClr val="990033"/>
              </a:buClr>
              <a:buBlip>
                <a:blip r:embed="rId2"/>
              </a:buBlip>
              <a:tabLst>
                <a:tab pos="0"/>
              </a:tabLst>
            </a:pPr>
            <a:r>
              <a:rPr lang="en-US" altLang="zh-CN" sz="2000"/>
              <a:t>PTN</a:t>
            </a:r>
            <a:r>
              <a:rPr lang="zh-CN" altLang="en-US" sz="2000"/>
              <a:t>（</a:t>
            </a:r>
            <a:r>
              <a:rPr lang="en-US" altLang="zh-CN" sz="2000"/>
              <a:t>MPLS-TP</a:t>
            </a:r>
            <a:r>
              <a:rPr lang="zh-CN" altLang="en-US" sz="2000"/>
              <a:t>）为实现类似</a:t>
            </a:r>
            <a:r>
              <a:rPr lang="en-US" altLang="zh-CN" sz="2000"/>
              <a:t>SDH</a:t>
            </a:r>
            <a:r>
              <a:rPr lang="zh-CN" altLang="en-US" sz="2000"/>
              <a:t>的面向连接的端到端</a:t>
            </a:r>
            <a:r>
              <a:rPr lang="en-US" altLang="zh-CN" sz="2000"/>
              <a:t>OAM</a:t>
            </a:r>
            <a:r>
              <a:rPr lang="zh-CN" altLang="en-US" sz="2000"/>
              <a:t>，去除了</a:t>
            </a:r>
            <a:r>
              <a:rPr lang="en-US" altLang="zh-CN" sz="2000"/>
              <a:t>IP/MPLS</a:t>
            </a:r>
            <a:r>
              <a:rPr lang="zh-CN" altLang="en-US" sz="2000"/>
              <a:t>众多无连接的特性</a:t>
            </a:r>
            <a:endParaRPr lang="zh-CN" altLang="en-US" sz="2000"/>
          </a:p>
        </p:txBody>
      </p:sp>
      <p:graphicFrame>
        <p:nvGraphicFramePr>
          <p:cNvPr id="1217635" name="表格 1217634"/>
          <p:cNvGraphicFramePr>
            <a:graphicFrameLocks noGrp="1"/>
          </p:cNvGraphicFramePr>
          <p:nvPr/>
        </p:nvGraphicFramePr>
        <p:xfrm>
          <a:off x="539750" y="2095500"/>
          <a:ext cx="8208963" cy="3813175"/>
        </p:xfrm>
        <a:graphic>
          <a:graphicData uri="http://schemas.openxmlformats.org/drawingml/2006/table">
            <a:tbl>
              <a:tblPr/>
              <a:tblGrid>
                <a:gridCol w="2160588"/>
                <a:gridCol w="2592387"/>
                <a:gridCol w="3455988"/>
              </a:tblGrid>
              <a:tr h="430213">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zh-CN" altLang="en-US" sz="2000" b="1">
                          <a:latin typeface="楷体_GB2312" pitchFamily="49" charset="-122"/>
                          <a:ea typeface="楷体_GB2312" pitchFamily="49" charset="-122"/>
                        </a:rPr>
                        <a:t>不同项</a:t>
                      </a:r>
                      <a:endParaRPr lang="zh-CN" altLang="en-US" sz="2000" b="1">
                        <a:latin typeface="楷体_GB2312" pitchFamily="49" charset="-122"/>
                        <a:ea typeface="楷体_GB2312" pitchFamily="49" charset="-122"/>
                      </a:endParaRPr>
                    </a:p>
                  </a:txBody>
                  <a:tcPr marL="90000" marR="90000" marT="46800" marB="46800" anchor="ctr" anchorCtr="1">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en-US" altLang="zh-CN" sz="2000" b="1">
                          <a:latin typeface="楷体_GB2312" pitchFamily="49" charset="-122"/>
                          <a:ea typeface="楷体_GB2312" pitchFamily="49" charset="-122"/>
                        </a:rPr>
                        <a:t>MPLS-TP</a:t>
                      </a:r>
                      <a:endParaRPr lang="zh-CN" altLang="en-US" sz="20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en-US" altLang="zh-CN" sz="2000" b="1">
                          <a:latin typeface="楷体_GB2312" pitchFamily="49" charset="-122"/>
                          <a:ea typeface="楷体_GB2312" pitchFamily="49" charset="-122"/>
                        </a:rPr>
                        <a:t>IP/MPLS</a:t>
                      </a:r>
                      <a:endParaRPr lang="zh-CN" altLang="en-US" sz="20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r>
              <a:tr h="581025">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zh-CN" altLang="en-US" sz="1600" b="1">
                          <a:latin typeface="楷体_GB2312" pitchFamily="49" charset="-122"/>
                          <a:ea typeface="楷体_GB2312" pitchFamily="49" charset="-122"/>
                        </a:rPr>
                        <a:t>标签分配</a:t>
                      </a:r>
                      <a:endParaRPr lang="zh-CN" altLang="en-US" sz="1600" b="1">
                        <a:latin typeface="楷体_GB2312" pitchFamily="49" charset="-122"/>
                        <a:ea typeface="楷体_GB2312" pitchFamily="49" charset="-122"/>
                      </a:endParaRPr>
                    </a:p>
                  </a:txBody>
                  <a:tcPr marL="90000" marR="90000" marT="46800" marB="46800" anchor="ctr" anchorCtr="1">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zh-CN" altLang="en-US" sz="1600" b="1">
                          <a:latin typeface="楷体_GB2312" pitchFamily="49" charset="-122"/>
                          <a:ea typeface="楷体_GB2312" pitchFamily="49" charset="-122"/>
                        </a:rPr>
                        <a:t>集中的网管配置或</a:t>
                      </a:r>
                      <a:r>
                        <a:rPr lang="en-US" altLang="zh-CN" sz="1600" b="1">
                          <a:latin typeface="楷体_GB2312" pitchFamily="49" charset="-122"/>
                          <a:ea typeface="楷体_GB2312" pitchFamily="49" charset="-122"/>
                        </a:rPr>
                        <a:t>GMPLS</a:t>
                      </a:r>
                      <a:r>
                        <a:rPr lang="zh-CN" altLang="en-US" sz="1600" b="1">
                          <a:latin typeface="楷体_GB2312" pitchFamily="49" charset="-122"/>
                          <a:ea typeface="楷体_GB2312" pitchFamily="49" charset="-122"/>
                        </a:rPr>
                        <a:t>控制平面</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en-US" altLang="zh-CN" sz="1600" b="1">
                          <a:latin typeface="楷体_GB2312" pitchFamily="49" charset="-122"/>
                          <a:ea typeface="楷体_GB2312" pitchFamily="49" charset="-122"/>
                        </a:rPr>
                        <a:t>MPLS</a:t>
                      </a:r>
                      <a:r>
                        <a:rPr lang="zh-CN" altLang="en-US" sz="1600" b="1">
                          <a:latin typeface="楷体_GB2312" pitchFamily="49" charset="-122"/>
                          <a:ea typeface="楷体_GB2312" pitchFamily="49" charset="-122"/>
                        </a:rPr>
                        <a:t>控制信令自动分发标记，包括</a:t>
                      </a:r>
                      <a:r>
                        <a:rPr lang="en-US" altLang="zh-CN" sz="1600" b="1">
                          <a:latin typeface="楷体_GB2312" pitchFamily="49" charset="-122"/>
                          <a:ea typeface="楷体_GB2312" pitchFamily="49" charset="-122"/>
                        </a:rPr>
                        <a:t>RSVP/LDP</a:t>
                      </a:r>
                      <a:r>
                        <a:rPr lang="zh-CN" altLang="en-US" sz="1600" b="1">
                          <a:latin typeface="楷体_GB2312" pitchFamily="49" charset="-122"/>
                          <a:ea typeface="楷体_GB2312" pitchFamily="49" charset="-122"/>
                        </a:rPr>
                        <a:t>等</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36550">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zh-CN" altLang="en-US" sz="1600" b="1">
                          <a:latin typeface="楷体_GB2312" pitchFamily="49" charset="-122"/>
                          <a:ea typeface="楷体_GB2312" pitchFamily="49" charset="-122"/>
                        </a:rPr>
                        <a:t>保护</a:t>
                      </a:r>
                      <a:endParaRPr lang="zh-CN" altLang="en-US" sz="1600" b="1">
                        <a:latin typeface="楷体_GB2312" pitchFamily="49" charset="-122"/>
                        <a:ea typeface="楷体_GB2312" pitchFamily="49" charset="-122"/>
                      </a:endParaRPr>
                    </a:p>
                  </a:txBody>
                  <a:tcPr marL="90000" marR="90000" marT="46800" marB="46800" anchor="ctr" anchorCtr="1">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en-US" altLang="zh-CN" sz="1600" b="1">
                          <a:latin typeface="楷体_GB2312" pitchFamily="49" charset="-122"/>
                          <a:ea typeface="楷体_GB2312" pitchFamily="49" charset="-122"/>
                        </a:rPr>
                        <a:t>1</a:t>
                      </a:r>
                      <a:r>
                        <a:rPr lang="zh-CN" altLang="en-US" sz="1600" b="1">
                          <a:latin typeface="楷体_GB2312" pitchFamily="49" charset="-122"/>
                          <a:ea typeface="楷体_GB2312" pitchFamily="49" charset="-122"/>
                        </a:rPr>
                        <a:t>：</a:t>
                      </a:r>
                      <a:r>
                        <a:rPr lang="en-US" altLang="zh-CN" sz="1600" b="1">
                          <a:latin typeface="楷体_GB2312" pitchFamily="49" charset="-122"/>
                          <a:ea typeface="楷体_GB2312" pitchFamily="49" charset="-122"/>
                        </a:rPr>
                        <a:t>1/1</a:t>
                      </a:r>
                      <a:r>
                        <a:rPr lang="zh-CN" altLang="en-US" sz="1600" b="1">
                          <a:latin typeface="楷体_GB2312" pitchFamily="49" charset="-122"/>
                          <a:ea typeface="楷体_GB2312" pitchFamily="49" charset="-122"/>
                        </a:rPr>
                        <a:t>＋</a:t>
                      </a:r>
                      <a:r>
                        <a:rPr lang="en-US" altLang="zh-CN" sz="1600" b="1">
                          <a:latin typeface="楷体_GB2312" pitchFamily="49" charset="-122"/>
                          <a:ea typeface="楷体_GB2312" pitchFamily="49" charset="-122"/>
                        </a:rPr>
                        <a:t>1</a:t>
                      </a:r>
                      <a:r>
                        <a:rPr lang="zh-CN" altLang="en-US" sz="1600" b="1">
                          <a:latin typeface="楷体_GB2312" pitchFamily="49" charset="-122"/>
                          <a:ea typeface="楷体_GB2312" pitchFamily="49" charset="-122"/>
                        </a:rPr>
                        <a:t>线性、环网保护</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en-US" altLang="zh-CN" sz="1600" b="1">
                          <a:latin typeface="楷体_GB2312" pitchFamily="49" charset="-122"/>
                          <a:ea typeface="楷体_GB2312" pitchFamily="49" charset="-122"/>
                        </a:rPr>
                        <a:t>TE FRR/IGP</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36550">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en-US" altLang="zh-CN" sz="1600" b="1">
                          <a:latin typeface="楷体_GB2312" pitchFamily="49" charset="-122"/>
                          <a:ea typeface="楷体_GB2312" pitchFamily="49" charset="-122"/>
                        </a:rPr>
                        <a:t>OAM</a:t>
                      </a:r>
                      <a:endParaRPr lang="zh-CN" altLang="en-US" sz="1600" b="1">
                        <a:latin typeface="楷体_GB2312" pitchFamily="49" charset="-122"/>
                        <a:ea typeface="楷体_GB2312" pitchFamily="49" charset="-122"/>
                      </a:endParaRPr>
                    </a:p>
                  </a:txBody>
                  <a:tcPr marL="90000" marR="90000" marT="46800" marB="46800" anchor="ctr" anchorCtr="1">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en-US" altLang="zh-CN" sz="1600" b="1">
                          <a:latin typeface="楷体_GB2312" pitchFamily="49" charset="-122"/>
                          <a:ea typeface="楷体_GB2312" pitchFamily="49" charset="-122"/>
                        </a:rPr>
                        <a:t>CC/AIS/RDI/LM/DM</a:t>
                      </a:r>
                      <a:r>
                        <a:rPr lang="en-US" altLang="zh-CN" sz="1600" b="1">
                          <a:latin typeface="Arial" pitchFamily="34" charset="0"/>
                          <a:ea typeface="楷体_GB2312" pitchFamily="49" charset="-122"/>
                        </a:rPr>
                        <a:t>…</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en-US" altLang="zh-CN" sz="1600" b="1">
                          <a:latin typeface="楷体_GB2312" pitchFamily="49" charset="-122"/>
                          <a:ea typeface="楷体_GB2312" pitchFamily="49" charset="-122"/>
                        </a:rPr>
                        <a:t>BFD/Ping</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36550">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en-US" altLang="zh-CN" sz="1600" b="1">
                          <a:latin typeface="楷体_GB2312" pitchFamily="49" charset="-122"/>
                          <a:ea typeface="楷体_GB2312" pitchFamily="49" charset="-122"/>
                        </a:rPr>
                        <a:t>LSP</a:t>
                      </a:r>
                      <a:endParaRPr lang="zh-CN" altLang="en-US" sz="1600" b="1">
                        <a:latin typeface="楷体_GB2312" pitchFamily="49" charset="-122"/>
                        <a:ea typeface="楷体_GB2312" pitchFamily="49" charset="-122"/>
                      </a:endParaRPr>
                    </a:p>
                  </a:txBody>
                  <a:tcPr marL="90000" marR="90000" marT="46800" marB="46800" anchor="ctr" anchorCtr="1">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zh-CN" altLang="en-US" sz="1600" b="1">
                          <a:latin typeface="楷体_GB2312" pitchFamily="49" charset="-122"/>
                          <a:ea typeface="楷体_GB2312" pitchFamily="49" charset="-122"/>
                        </a:rPr>
                        <a:t>双向</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zh-CN" altLang="en-US" sz="1600" b="1">
                          <a:latin typeface="楷体_GB2312" pitchFamily="49" charset="-122"/>
                          <a:ea typeface="楷体_GB2312" pitchFamily="49" charset="-122"/>
                        </a:rPr>
                        <a:t>单向</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581025">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en-US" altLang="zh-CN" sz="1600" b="1">
                          <a:latin typeface="楷体_GB2312" pitchFamily="49" charset="-122"/>
                          <a:ea typeface="楷体_GB2312" pitchFamily="49" charset="-122"/>
                        </a:rPr>
                        <a:t>PHP</a:t>
                      </a:r>
                      <a:r>
                        <a:rPr lang="zh-CN" altLang="en-US" sz="1600" b="1">
                          <a:latin typeface="楷体_GB2312" pitchFamily="49" charset="-122"/>
                          <a:ea typeface="楷体_GB2312" pitchFamily="49" charset="-122"/>
                        </a:rPr>
                        <a:t>（倒数第二跳弹出）</a:t>
                      </a:r>
                      <a:endParaRPr lang="zh-CN" altLang="en-US" sz="1600" b="1">
                        <a:latin typeface="楷体_GB2312" pitchFamily="49" charset="-122"/>
                        <a:ea typeface="楷体_GB2312" pitchFamily="49" charset="-122"/>
                      </a:endParaRPr>
                    </a:p>
                  </a:txBody>
                  <a:tcPr marL="90000" marR="90000" marT="46800" marB="46800" anchor="ctr" anchorCtr="1">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zh-CN" altLang="en-US" sz="1600" b="1">
                          <a:latin typeface="楷体_GB2312" pitchFamily="49" charset="-122"/>
                          <a:ea typeface="楷体_GB2312" pitchFamily="49" charset="-122"/>
                        </a:rPr>
                        <a:t>不支持</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zh-CN" altLang="en-US" sz="1600" b="1">
                          <a:latin typeface="楷体_GB2312" pitchFamily="49" charset="-122"/>
                          <a:ea typeface="楷体_GB2312" pitchFamily="49" charset="-122"/>
                        </a:rPr>
                        <a:t>支持，降低边缘设备的复杂度</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630237">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en-US" altLang="zh-CN" sz="1600" b="1">
                          <a:latin typeface="楷体_GB2312" pitchFamily="49" charset="-122"/>
                          <a:ea typeface="楷体_GB2312" pitchFamily="49" charset="-122"/>
                        </a:rPr>
                        <a:t>LSP</a:t>
                      </a:r>
                      <a:r>
                        <a:rPr lang="zh-CN" altLang="en-US" sz="1600" b="1">
                          <a:latin typeface="楷体_GB2312" pitchFamily="49" charset="-122"/>
                          <a:ea typeface="楷体_GB2312" pitchFamily="49" charset="-122"/>
                        </a:rPr>
                        <a:t>聚合</a:t>
                      </a:r>
                      <a:endParaRPr lang="zh-CN" altLang="en-US" sz="1600" b="1">
                        <a:latin typeface="楷体_GB2312" pitchFamily="49" charset="-122"/>
                        <a:ea typeface="楷体_GB2312" pitchFamily="49" charset="-122"/>
                      </a:endParaRPr>
                    </a:p>
                  </a:txBody>
                  <a:tcPr marL="90000" marR="90000" marT="46800" marB="46800" anchor="ctr" anchorCtr="1">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zh-CN" altLang="en-US" sz="1600" b="1">
                          <a:latin typeface="楷体_GB2312" pitchFamily="49" charset="-122"/>
                          <a:ea typeface="楷体_GB2312" pitchFamily="49" charset="-122"/>
                        </a:rPr>
                        <a:t>不支持</a:t>
                      </a:r>
                      <a:endParaRPr lang="zh-CN" altLang="en-US" sz="1600" b="1">
                        <a:latin typeface="楷体_GB2312" pitchFamily="49" charset="-122"/>
                        <a:ea typeface="楷体_GB2312" pitchFamily="49" charset="-122"/>
                      </a:endParaRPr>
                    </a:p>
                    <a:p>
                      <a:pPr marL="0" lvl="0" indent="0" algn="ctr">
                        <a:buNone/>
                      </a:pP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zh-CN" altLang="en-US" sz="1600" b="1">
                          <a:latin typeface="楷体_GB2312" pitchFamily="49" charset="-122"/>
                          <a:ea typeface="楷体_GB2312" pitchFamily="49" charset="-122"/>
                        </a:rPr>
                        <a:t>支持，相同目的地址的流量可以使用相同的标签，增强网络可扩展性</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581025">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en-US" altLang="zh-CN" sz="1600" b="1">
                          <a:latin typeface="楷体_GB2312" pitchFamily="49" charset="-122"/>
                          <a:ea typeface="楷体_GB2312" pitchFamily="49" charset="-122"/>
                        </a:rPr>
                        <a:t>ECMP</a:t>
                      </a:r>
                      <a:r>
                        <a:rPr lang="zh-CN" altLang="en-US" sz="1600" b="1">
                          <a:latin typeface="楷体_GB2312" pitchFamily="49" charset="-122"/>
                          <a:ea typeface="楷体_GB2312" pitchFamily="49" charset="-122"/>
                        </a:rPr>
                        <a:t>（等价多路径）</a:t>
                      </a:r>
                      <a:endParaRPr lang="zh-CN" altLang="en-US" sz="1600" b="1">
                        <a:latin typeface="楷体_GB2312" pitchFamily="49" charset="-122"/>
                        <a:ea typeface="楷体_GB2312" pitchFamily="49" charset="-122"/>
                      </a:endParaRPr>
                    </a:p>
                  </a:txBody>
                  <a:tcPr marL="90000" marR="90000" marT="46800" marB="46800" anchor="ctr" anchorCtr="1">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solidFill>
                      <a:schemeClr val="accent1"/>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zh-CN" altLang="en-US" sz="1600" b="1">
                          <a:latin typeface="楷体_GB2312" pitchFamily="49" charset="-122"/>
                          <a:ea typeface="楷体_GB2312" pitchFamily="49" charset="-122"/>
                        </a:rPr>
                        <a:t>不支持</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Char char="§"/>
                        <a:defRPr sz="2800" u="none" kern="1200" baseline="0">
                          <a:solidFill>
                            <a:schemeClr val="tx1"/>
                          </a:solidFill>
                          <a:latin typeface="Arial" pitchFamily="34"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
                          <a:schemeClr val="tx2"/>
                        </a:buClr>
                        <a:buSzPct val="85000"/>
                        <a:buFont typeface="Wingdings" panose="05000000000000000000" pitchFamily="2" charset="2"/>
                        <a:buChar char="Ø"/>
                        <a:defRPr sz="2400" b="0" i="0" u="none" kern="1200" baseline="0">
                          <a:solidFill>
                            <a:schemeClr val="tx1"/>
                          </a:solidFill>
                          <a:latin typeface="Arial" pitchFamily="34"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
                          <a:schemeClr val="hlink"/>
                        </a:buClr>
                        <a:buSzPct val="95000"/>
                        <a:buFont typeface="Wingdings 2" panose="05020102010507070707" pitchFamily="18" charset="2"/>
                        <a:buChar char="¡"/>
                        <a:defRPr sz="2000" b="0" i="0" u="none" kern="1200" baseline="0">
                          <a:solidFill>
                            <a:schemeClr val="tx1"/>
                          </a:solidFill>
                          <a:latin typeface="Arial" pitchFamily="34"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
                          <a:schemeClr val="tx2"/>
                        </a:buClr>
                        <a:buSzPct val="90000"/>
                        <a:buFont typeface="Wingdings" panose="05000000000000000000" pitchFamily="2" charset="2"/>
                        <a:buChar char="Ø"/>
                        <a:defRPr sz="1800" b="0" i="0" u="none" kern="1200" baseline="0">
                          <a:solidFill>
                            <a:schemeClr val="tx1"/>
                          </a:solidFill>
                          <a:latin typeface="Arial" pitchFamily="34"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
                          <a:schemeClr val="hlink"/>
                        </a:buClr>
                        <a:buSzTx/>
                        <a:buFont typeface="Wingdings 2" panose="05020102010507070707" pitchFamily="18"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a:buNone/>
                      </a:pPr>
                      <a:r>
                        <a:rPr lang="zh-CN" altLang="en-US" sz="1600" b="1">
                          <a:latin typeface="楷体_GB2312" pitchFamily="49" charset="-122"/>
                          <a:ea typeface="楷体_GB2312" pitchFamily="49" charset="-122"/>
                        </a:rPr>
                        <a:t>支持，一条</a:t>
                      </a:r>
                      <a:r>
                        <a:rPr lang="en-US" altLang="zh-CN" sz="1600" b="1">
                          <a:latin typeface="楷体_GB2312" pitchFamily="49" charset="-122"/>
                          <a:ea typeface="楷体_GB2312" pitchFamily="49" charset="-122"/>
                        </a:rPr>
                        <a:t>LSP</a:t>
                      </a:r>
                      <a:r>
                        <a:rPr lang="zh-CN" altLang="en-US" sz="1600" b="1">
                          <a:latin typeface="楷体_GB2312" pitchFamily="49" charset="-122"/>
                          <a:ea typeface="楷体_GB2312" pitchFamily="49" charset="-122"/>
                        </a:rPr>
                        <a:t>的流量可以分担到多个等价的网络路径中转发</a:t>
                      </a:r>
                      <a:endParaRPr lang="zh-CN" altLang="en-US" sz="1600" b="1">
                        <a:latin typeface="楷体_GB2312" pitchFamily="49" charset="-122"/>
                        <a:ea typeface="楷体_GB2312" pitchFamily="49" charset="-122"/>
                      </a:endParaRPr>
                    </a:p>
                  </a:txBody>
                  <a:tcPr marL="90000" marR="90000" marT="46800" marB="46800" anchor="ctr" anchorCtr="1">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r>
            </a:tbl>
          </a:graphicData>
        </a:graphic>
      </p:graphicFrame>
      <p:sp>
        <p:nvSpPr>
          <p:cNvPr id="1217571" name="矩形 1217570"/>
          <p:cNvSpPr/>
          <p:nvPr/>
        </p:nvSpPr>
        <p:spPr>
          <a:xfrm>
            <a:off x="0" y="0"/>
            <a:ext cx="9144000" cy="1143000"/>
          </a:xfrm>
          <a:prstGeom prst="rect">
            <a:avLst/>
          </a:prstGeom>
          <a:no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r>
              <a:rPr lang="en-US" altLang="zh-CN"/>
              <a:t>PTN</a:t>
            </a:r>
            <a:r>
              <a:rPr lang="zh-CN" altLang="en-US"/>
              <a:t>（</a:t>
            </a:r>
            <a:r>
              <a:rPr lang="en-US" altLang="zh-CN"/>
              <a:t>MPLS-TP</a:t>
            </a:r>
            <a:r>
              <a:rPr lang="zh-CN" altLang="en-US"/>
              <a:t>）与</a:t>
            </a:r>
            <a:r>
              <a:rPr lang="en-US" altLang="zh-CN"/>
              <a:t>IP/MPLS</a:t>
            </a:r>
            <a:r>
              <a:rPr lang="zh-CN" altLang="en-US"/>
              <a:t>设备功能差异</a:t>
            </a:r>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16</a:t>
            </a:fld>
            <a:endParaRPr lang="zh-CN" altLang="en-US">
              <a:latin typeface="Arial" pitchFamily="34" charset="0"/>
            </a:endParaRPr>
          </a:p>
        </p:txBody>
      </p:sp>
      <p:sp>
        <p:nvSpPr>
          <p:cNvPr id="1215490" name="标题 1215489"/>
          <p:cNvSpPr>
            <a:spLocks noGrp="1" noRot="1"/>
          </p:cNvSpPr>
          <p:nvPr>
            <p:ph type="title"/>
          </p:nvPr>
        </p:nvSpPr>
        <p:spPr/>
        <p:txBody>
          <a:bodyPr anchor="ctr" anchorCtr="0"/>
          <a:lstStyle/>
          <a:p>
            <a:r>
              <a:rPr lang="zh-CN" altLang="en-US"/>
              <a:t>主要内容</a:t>
            </a:r>
            <a:endParaRPr lang="zh-CN" altLang="en-US"/>
          </a:p>
        </p:txBody>
      </p:sp>
      <p:sp>
        <p:nvSpPr>
          <p:cNvPr id="1215491" name="文本占位符 1215490"/>
          <p:cNvSpPr>
            <a:spLocks noGrp="1" noRot="1"/>
          </p:cNvSpPr>
          <p:nvPr>
            <p:ph type="body" idx="4294967295"/>
          </p:nvPr>
        </p:nvSpPr>
        <p:spPr>
          <a:xfrm>
            <a:off x="457200" y="1196975"/>
            <a:ext cx="8229600" cy="5400675"/>
          </a:xfrm>
        </p:spPr>
        <p:txBody>
          <a:bodyPr/>
          <a:lstStyle/>
          <a:p>
            <a:pPr>
              <a:buClr>
                <a:srgbClr val="FF0000"/>
              </a:buClr>
              <a:buFont typeface="Wingdings" panose="05000000000000000000" pitchFamily="2" charset="2"/>
              <a:buChar char="l"/>
            </a:pPr>
            <a:r>
              <a:rPr lang="en-US" altLang="zh-CN">
                <a:solidFill>
                  <a:srgbClr val="FF0000"/>
                </a:solidFill>
              </a:rPr>
              <a:t>PTN</a:t>
            </a:r>
            <a:r>
              <a:rPr lang="zh-CN" altLang="en-US">
                <a:solidFill>
                  <a:srgbClr val="FF0000"/>
                </a:solidFill>
              </a:rPr>
              <a:t>技术原理</a:t>
            </a:r>
            <a:endParaRPr lang="zh-CN" altLang="en-US">
              <a:solidFill>
                <a:srgbClr val="FF0000"/>
              </a:solidFill>
            </a:endParaRPr>
          </a:p>
          <a:p>
            <a:pPr lvl="1">
              <a:buClr>
                <a:srgbClr val="FF0000"/>
              </a:buClr>
              <a:buFont typeface="Wingdings" panose="05000000000000000000" pitchFamily="2" charset="2"/>
              <a:buChar char="l"/>
            </a:pPr>
            <a:r>
              <a:rPr lang="en-US" altLang="zh-CN"/>
              <a:t>PTN</a:t>
            </a:r>
            <a:r>
              <a:rPr lang="zh-CN" altLang="en-US"/>
              <a:t>分层模型</a:t>
            </a:r>
            <a:endParaRPr lang="zh-CN" altLang="en-US"/>
          </a:p>
          <a:p>
            <a:pPr lvl="1">
              <a:buClr>
                <a:srgbClr val="FF0000"/>
              </a:buClr>
              <a:buFont typeface="Wingdings" panose="05000000000000000000" pitchFamily="2" charset="2"/>
              <a:buChar char="l"/>
            </a:pPr>
            <a:r>
              <a:rPr lang="en-US" altLang="zh-CN"/>
              <a:t>PTN</a:t>
            </a:r>
            <a:r>
              <a:rPr lang="zh-CN" altLang="en-US"/>
              <a:t>设备功能</a:t>
            </a:r>
            <a:endParaRPr lang="zh-CN" altLang="en-US"/>
          </a:p>
          <a:p>
            <a:pPr lvl="1">
              <a:buClr>
                <a:srgbClr val="FF0000"/>
              </a:buClr>
              <a:buFont typeface="Wingdings" panose="05000000000000000000" pitchFamily="2" charset="2"/>
              <a:buChar char="l"/>
            </a:pPr>
            <a:r>
              <a:rPr lang="zh-CN" altLang="en-US">
                <a:solidFill>
                  <a:srgbClr val="FF0000"/>
                </a:solidFill>
              </a:rPr>
              <a:t>保护</a:t>
            </a:r>
            <a:endParaRPr lang="zh-CN" altLang="en-US">
              <a:solidFill>
                <a:srgbClr val="FF0000"/>
              </a:solidFill>
            </a:endParaRPr>
          </a:p>
          <a:p>
            <a:pPr lvl="1">
              <a:buClr>
                <a:srgbClr val="FF0000"/>
              </a:buClr>
              <a:buFont typeface="Wingdings" panose="05000000000000000000" pitchFamily="2" charset="2"/>
              <a:buChar char="l"/>
            </a:pPr>
            <a:r>
              <a:rPr lang="en-US" altLang="zh-CN"/>
              <a:t>OAM</a:t>
            </a:r>
            <a:endParaRPr lang="en-US" altLang="zh-CN"/>
          </a:p>
          <a:p>
            <a:pPr lvl="1">
              <a:buClr>
                <a:srgbClr val="FF0000"/>
              </a:buClr>
              <a:buFont typeface="Wingdings" panose="05000000000000000000" pitchFamily="2" charset="2"/>
              <a:buChar char="l"/>
            </a:pPr>
            <a:r>
              <a:rPr lang="en-US" altLang="zh-CN" err="1"/>
              <a:t>QoS</a:t>
            </a:r>
            <a:endParaRPr lang="en-US" altLang="zh-CN"/>
          </a:p>
          <a:p>
            <a:pPr lvl="1">
              <a:buClr>
                <a:srgbClr val="FF0000"/>
              </a:buClr>
              <a:buFont typeface="Wingdings" panose="05000000000000000000" pitchFamily="2" charset="2"/>
              <a:buChar char="l"/>
            </a:pPr>
            <a:r>
              <a:rPr lang="zh-CN" altLang="en-US"/>
              <a:t>同步</a:t>
            </a:r>
            <a:endParaRPr lang="zh-CN" altLang="en-US"/>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17</a:t>
            </a:fld>
            <a:endParaRPr lang="zh-CN" altLang="en-US">
              <a:latin typeface="Arial" pitchFamily="34" charset="0"/>
            </a:endParaRPr>
          </a:p>
        </p:txBody>
      </p:sp>
      <p:sp>
        <p:nvSpPr>
          <p:cNvPr id="1354754" name="标题 1354753"/>
          <p:cNvSpPr>
            <a:spLocks noGrp="1" noRot="1"/>
          </p:cNvSpPr>
          <p:nvPr>
            <p:ph type="title"/>
          </p:nvPr>
        </p:nvSpPr>
        <p:spPr/>
        <p:txBody>
          <a:bodyPr anchor="ctr" anchorCtr="0"/>
          <a:lstStyle/>
          <a:p>
            <a:r>
              <a:rPr lang="zh-CN" altLang="en-US"/>
              <a:t>主要内容</a:t>
            </a:r>
            <a:endParaRPr lang="zh-CN" altLang="en-US"/>
          </a:p>
        </p:txBody>
      </p:sp>
      <p:sp>
        <p:nvSpPr>
          <p:cNvPr id="1354755" name="文本占位符 1354754"/>
          <p:cNvSpPr>
            <a:spLocks noGrp="1" noRot="1"/>
          </p:cNvSpPr>
          <p:nvPr>
            <p:ph type="body" idx="4294967295"/>
          </p:nvPr>
        </p:nvSpPr>
        <p:spPr>
          <a:xfrm>
            <a:off x="457200" y="1196975"/>
            <a:ext cx="8229600" cy="5400675"/>
          </a:xfrm>
        </p:spPr>
        <p:txBody>
          <a:bodyPr/>
          <a:lstStyle/>
          <a:p>
            <a:pPr>
              <a:buClr>
                <a:srgbClr val="FF0000"/>
              </a:buClr>
              <a:buFont typeface="Wingdings" panose="05000000000000000000" pitchFamily="2" charset="2"/>
              <a:buChar char="l"/>
            </a:pPr>
            <a:r>
              <a:rPr lang="en-US" altLang="zh-CN">
                <a:solidFill>
                  <a:srgbClr val="FF0000"/>
                </a:solidFill>
              </a:rPr>
              <a:t>PTN</a:t>
            </a:r>
            <a:r>
              <a:rPr lang="zh-CN" altLang="en-US">
                <a:solidFill>
                  <a:srgbClr val="FF0000"/>
                </a:solidFill>
              </a:rPr>
              <a:t>保护类型</a:t>
            </a:r>
            <a:endParaRPr lang="zh-CN" altLang="en-US">
              <a:solidFill>
                <a:srgbClr val="FF0000"/>
              </a:solidFill>
            </a:endParaRPr>
          </a:p>
          <a:p>
            <a:pPr lvl="1">
              <a:buClr>
                <a:srgbClr val="FF0000"/>
              </a:buClr>
              <a:buFont typeface="Wingdings" panose="05000000000000000000" pitchFamily="2" charset="2"/>
              <a:buChar char="l"/>
            </a:pPr>
            <a:r>
              <a:rPr lang="en-US" altLang="zh-CN"/>
              <a:t>LMSP</a:t>
            </a:r>
            <a:r>
              <a:rPr lang="zh-CN" altLang="en-US"/>
              <a:t>线性保护</a:t>
            </a:r>
            <a:endParaRPr lang="zh-CN" altLang="en-US"/>
          </a:p>
          <a:p>
            <a:pPr lvl="1">
              <a:buClr>
                <a:srgbClr val="FF0000"/>
              </a:buClr>
              <a:buFont typeface="Wingdings" panose="05000000000000000000" pitchFamily="2" charset="2"/>
              <a:buChar char="l"/>
            </a:pPr>
            <a:r>
              <a:rPr lang="en-US" altLang="zh-CN"/>
              <a:t>MPLS Tunnel APS</a:t>
            </a:r>
            <a:r>
              <a:rPr lang="zh-CN" altLang="en-US"/>
              <a:t>保护</a:t>
            </a:r>
            <a:endParaRPr lang="zh-CN" altLang="en-US"/>
          </a:p>
          <a:p>
            <a:pPr lvl="1">
              <a:buClr>
                <a:srgbClr val="FF0000"/>
              </a:buClr>
              <a:buFont typeface="Wingdings" panose="05000000000000000000" pitchFamily="2" charset="2"/>
              <a:buChar char="l"/>
            </a:pPr>
            <a:r>
              <a:rPr lang="en-US" altLang="zh-CN"/>
              <a:t>PW APS </a:t>
            </a:r>
            <a:r>
              <a:rPr lang="zh-CN" altLang="en-US"/>
              <a:t>保护</a:t>
            </a:r>
            <a:endParaRPr lang="zh-CN" altLang="en-US"/>
          </a:p>
          <a:p>
            <a:pPr lvl="1">
              <a:buClr>
                <a:srgbClr val="FF0000"/>
              </a:buClr>
              <a:buFont typeface="Wingdings" panose="05000000000000000000" pitchFamily="2" charset="2"/>
              <a:buChar char="l"/>
            </a:pPr>
            <a:r>
              <a:rPr lang="en-US" altLang="zh-CN"/>
              <a:t>LAG</a:t>
            </a:r>
            <a:r>
              <a:rPr lang="zh-CN" altLang="en-US"/>
              <a:t>链路聚合保护</a:t>
            </a:r>
            <a:endParaRPr lang="zh-CN" altLang="en-US"/>
          </a:p>
          <a:p>
            <a:pPr lvl="1">
              <a:buClr>
                <a:srgbClr val="FF0000"/>
              </a:buClr>
              <a:buFont typeface="Wingdings" panose="05000000000000000000" pitchFamily="2" charset="2"/>
              <a:buChar char="l"/>
            </a:pPr>
            <a:r>
              <a:rPr lang="en-US" altLang="zh-CN"/>
              <a:t>E1</a:t>
            </a:r>
            <a:r>
              <a:rPr lang="zh-CN" altLang="en-US"/>
              <a:t>保护</a:t>
            </a:r>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18</a:t>
            </a:fld>
            <a:endParaRPr lang="zh-CN" altLang="en-US">
              <a:latin typeface="Arial" pitchFamily="34" charset="0"/>
            </a:endParaRPr>
          </a:p>
        </p:txBody>
      </p:sp>
      <p:sp>
        <p:nvSpPr>
          <p:cNvPr id="1227779" name="Rectangle 2"/>
          <p:cNvSpPr>
            <a:spLocks noGrp="1"/>
          </p:cNvSpPr>
          <p:nvPr>
            <p:ph type="title" idx="4294967295"/>
          </p:nvPr>
        </p:nvSpPr>
        <p:spPr>
          <a:xfrm>
            <a:off x="298450" y="228600"/>
            <a:ext cx="8540750" cy="1143000"/>
          </a:xfrm>
        </p:spPr>
        <p:txBody>
          <a:bodyPr vert="horz" wrap="square" lIns="91440" tIns="45720" rIns="91440" bIns="45720" anchor="ctr" anchorCtr="0"/>
          <a:lstStyle/>
          <a:p>
            <a:r>
              <a:rPr lang="en-US" altLang="zh-CN"/>
              <a:t>PTN</a:t>
            </a:r>
            <a:r>
              <a:rPr lang="zh-CN" altLang="en-US"/>
              <a:t>的保护倒换技术：线性保护</a:t>
            </a:r>
            <a:endParaRPr lang="zh-CN" altLang="en-US"/>
          </a:p>
        </p:txBody>
      </p:sp>
      <p:sp>
        <p:nvSpPr>
          <p:cNvPr id="33796" name="Rectangle 3"/>
          <p:cNvSpPr>
            <a:spLocks noGrp="1" noChangeArrowheads="1"/>
          </p:cNvSpPr>
          <p:nvPr>
            <p:ph type="body" idx="4294967295"/>
          </p:nvPr>
        </p:nvSpPr>
        <p:spPr>
          <a:xfrm>
            <a:off x="468313" y="1412875"/>
            <a:ext cx="8008938" cy="5040313"/>
          </a:xfrm>
        </p:spPr>
        <p:txBody>
          <a:bodyPr vert="horz" wrap="square" lIns="79848" tIns="39929" rIns="79848" bIns="39929" numCol="1" anchor="t" anchorCtr="0" compatLnSpc="1"/>
          <a:lstStyle/>
          <a:p>
            <a:pPr indent="368300" defTabSz="913130">
              <a:buClr>
                <a:srgbClr val="990033"/>
              </a:buClr>
              <a:buBlip>
                <a:blip r:embed="rId2"/>
              </a:buBlip>
              <a:tabLst>
                <a:tab pos="0"/>
              </a:tabLst>
            </a:pPr>
            <a:r>
              <a:rPr lang="zh-CN" altLang="en-US" sz="2400" b="1">
                <a:latin typeface="Arial" pitchFamily="34" charset="0"/>
                <a:ea typeface="楷体_GB2312" pitchFamily="49" charset="-122"/>
              </a:rPr>
              <a:t>线性保护倒换：</a:t>
            </a:r>
            <a:r>
              <a:rPr lang="en-US" altLang="zh-CN" sz="2400">
                <a:latin typeface="Arial" pitchFamily="34" charset="0"/>
                <a:ea typeface="楷体_GB2312" pitchFamily="49" charset="-122"/>
              </a:rPr>
              <a:t>G.8131</a:t>
            </a:r>
            <a:r>
              <a:rPr lang="zh-CN" altLang="en-US" sz="2400">
                <a:latin typeface="Arial" pitchFamily="34" charset="0"/>
                <a:ea typeface="楷体_GB2312" pitchFamily="49" charset="-122"/>
              </a:rPr>
              <a:t>定义的路径保护</a:t>
            </a:r>
            <a:endParaRPr lang="zh-CN" altLang="en-US" sz="2400">
              <a:latin typeface="Arial" pitchFamily="34" charset="0"/>
              <a:ea typeface="楷体_GB2312" pitchFamily="49" charset="-122"/>
            </a:endParaRPr>
          </a:p>
          <a:p>
            <a:pPr lvl="1" indent="368300" defTabSz="913130">
              <a:buClr>
                <a:srgbClr val="990033"/>
              </a:buClr>
              <a:buBlip>
                <a:blip r:embed="rId2"/>
              </a:buBlip>
              <a:tabLst>
                <a:tab pos="0"/>
              </a:tabLst>
            </a:pPr>
            <a:r>
              <a:rPr lang="zh-CN" altLang="en-US" sz="2000"/>
              <a:t>主要包括无协议的</a:t>
            </a:r>
            <a:r>
              <a:rPr lang="en-US" altLang="zh-CN" sz="2000"/>
              <a:t>1</a:t>
            </a:r>
            <a:r>
              <a:rPr lang="zh-CN" altLang="en-US" sz="2000"/>
              <a:t>＋</a:t>
            </a:r>
            <a:r>
              <a:rPr lang="en-US" altLang="zh-CN" sz="2000"/>
              <a:t>1</a:t>
            </a:r>
            <a:r>
              <a:rPr lang="zh-CN" altLang="en-US" sz="2000"/>
              <a:t>方式和基于协议的</a:t>
            </a:r>
            <a:r>
              <a:rPr lang="en-US" altLang="zh-CN" sz="2000"/>
              <a:t>1</a:t>
            </a:r>
            <a:r>
              <a:rPr lang="zh-CN" altLang="en-US" sz="2000"/>
              <a:t>：</a:t>
            </a:r>
            <a:r>
              <a:rPr lang="en-US" altLang="zh-CN" sz="2000"/>
              <a:t>1/1</a:t>
            </a:r>
            <a:r>
              <a:rPr lang="zh-CN" altLang="en-US" sz="2000"/>
              <a:t>：</a:t>
            </a:r>
            <a:r>
              <a:rPr lang="en-US" altLang="zh-CN" sz="2000"/>
              <a:t>N</a:t>
            </a:r>
            <a:r>
              <a:rPr lang="zh-CN" altLang="en-US" sz="2000"/>
              <a:t>方式，可以对端到端路径或者端到端路径上的每个区段（节点或链路）进行保护，其中</a:t>
            </a:r>
            <a:r>
              <a:rPr lang="en-US" altLang="zh-CN" sz="2000"/>
              <a:t>1</a:t>
            </a:r>
            <a:r>
              <a:rPr lang="zh-CN" altLang="en-US" sz="2000"/>
              <a:t>＋</a:t>
            </a:r>
            <a:r>
              <a:rPr lang="en-US" altLang="zh-CN" sz="2000"/>
              <a:t>1</a:t>
            </a:r>
            <a:r>
              <a:rPr lang="zh-CN" altLang="en-US" sz="2000"/>
              <a:t>和</a:t>
            </a:r>
            <a:r>
              <a:rPr lang="en-US" altLang="zh-CN" sz="2000"/>
              <a:t>1</a:t>
            </a:r>
            <a:r>
              <a:rPr lang="zh-CN" altLang="en-US" sz="2000"/>
              <a:t>：</a:t>
            </a:r>
            <a:r>
              <a:rPr lang="en-US" altLang="zh-CN" sz="2000"/>
              <a:t>1</a:t>
            </a:r>
            <a:r>
              <a:rPr lang="zh-CN" altLang="en-US" sz="2000"/>
              <a:t>为独享保护，</a:t>
            </a:r>
            <a:r>
              <a:rPr lang="en-US" altLang="zh-CN" sz="2000"/>
              <a:t>1</a:t>
            </a:r>
            <a:r>
              <a:rPr lang="zh-CN" altLang="en-US" sz="2000"/>
              <a:t>：</a:t>
            </a:r>
            <a:r>
              <a:rPr lang="en-US" altLang="zh-CN" sz="2000"/>
              <a:t>N</a:t>
            </a:r>
            <a:r>
              <a:rPr lang="zh-CN" altLang="en-US" sz="2000"/>
              <a:t>为共享保护。</a:t>
            </a:r>
            <a:endParaRPr lang="zh-CN" altLang="en-US" sz="2000"/>
          </a:p>
          <a:p>
            <a:pPr lvl="1" indent="368300" defTabSz="913130">
              <a:buClr>
                <a:srgbClr val="990033"/>
              </a:buClr>
              <a:buBlip>
                <a:blip r:embed="rId2"/>
              </a:buBlip>
              <a:tabLst>
                <a:tab pos="0"/>
              </a:tabLst>
            </a:pPr>
            <a:r>
              <a:rPr lang="zh-CN" altLang="en-US" sz="2000"/>
              <a:t>采用</a:t>
            </a:r>
            <a:r>
              <a:rPr lang="en-US" altLang="zh-CN" sz="2000"/>
              <a:t>1</a:t>
            </a:r>
            <a:r>
              <a:rPr lang="zh-CN" altLang="en-US" sz="2000"/>
              <a:t>＋</a:t>
            </a:r>
            <a:r>
              <a:rPr lang="en-US" altLang="zh-CN" sz="2000"/>
              <a:t>1</a:t>
            </a:r>
            <a:r>
              <a:rPr lang="zh-CN" altLang="en-US" sz="2000"/>
              <a:t>时工作路径和保护路径都承载业务并采用双发选收的模式</a:t>
            </a:r>
            <a:endParaRPr lang="zh-CN" altLang="en-US" sz="2000"/>
          </a:p>
          <a:p>
            <a:pPr lvl="1" indent="368300" defTabSz="913130">
              <a:buClr>
                <a:srgbClr val="990033"/>
              </a:buClr>
              <a:buBlip>
                <a:blip r:embed="rId2"/>
              </a:buBlip>
              <a:tabLst>
                <a:tab pos="0"/>
              </a:tabLst>
            </a:pPr>
            <a:r>
              <a:rPr lang="zh-CN" altLang="en-US" sz="2000"/>
              <a:t>采用</a:t>
            </a:r>
            <a:r>
              <a:rPr lang="en-US" altLang="zh-CN" sz="2000"/>
              <a:t>1</a:t>
            </a:r>
            <a:r>
              <a:rPr lang="zh-CN" altLang="en-US" sz="2000"/>
              <a:t>：</a:t>
            </a:r>
            <a:r>
              <a:rPr lang="en-US" altLang="zh-CN" sz="2000"/>
              <a:t>1</a:t>
            </a:r>
            <a:r>
              <a:rPr lang="zh-CN" altLang="en-US" sz="2000"/>
              <a:t>时在网络正常情况下仅工作路径承载业务，备用路径空闲（也可运行其他较低优先级的业务），在网络故障情况下，通过协议切换到备用路径承载业务（可抢占其他较低优先级的业务）</a:t>
            </a:r>
            <a:endParaRPr lang="zh-CN" altLang="en-US" sz="2000"/>
          </a:p>
          <a:p>
            <a:pPr lvl="1" indent="368300" defTabSz="913130">
              <a:buClr>
                <a:srgbClr val="990033"/>
              </a:buClr>
              <a:buBlip>
                <a:blip r:embed="rId2"/>
              </a:buBlip>
              <a:tabLst>
                <a:tab pos="0"/>
              </a:tabLst>
            </a:pPr>
            <a:r>
              <a:rPr lang="en-US" altLang="zh-CN" sz="2000"/>
              <a:t>TE FRR</a:t>
            </a:r>
            <a:r>
              <a:rPr lang="zh-CN" altLang="en-US" sz="2000"/>
              <a:t>是基于协议的区段</a:t>
            </a:r>
            <a:r>
              <a:rPr lang="en-US" altLang="zh-CN" sz="2000"/>
              <a:t>1</a:t>
            </a:r>
            <a:r>
              <a:rPr lang="zh-CN" altLang="en-US" sz="2000"/>
              <a:t>：</a:t>
            </a:r>
            <a:r>
              <a:rPr lang="en-US" altLang="zh-CN" sz="2000"/>
              <a:t>1</a:t>
            </a:r>
            <a:r>
              <a:rPr lang="zh-CN" altLang="en-US" sz="2000"/>
              <a:t>方式，属于</a:t>
            </a:r>
            <a:r>
              <a:rPr lang="en-US" altLang="zh-CN" sz="2000"/>
              <a:t>1</a:t>
            </a:r>
            <a:r>
              <a:rPr lang="zh-CN" altLang="en-US" sz="2000"/>
              <a:t>：</a:t>
            </a:r>
            <a:r>
              <a:rPr lang="en-US" altLang="zh-CN" sz="2000"/>
              <a:t>1</a:t>
            </a:r>
            <a:r>
              <a:rPr lang="zh-CN" altLang="en-US" sz="2000"/>
              <a:t>线性保护的一种实现方式。一般对端到端路径上的每个区段分别做</a:t>
            </a:r>
            <a:r>
              <a:rPr lang="en-US" altLang="zh-CN" sz="2000"/>
              <a:t>1</a:t>
            </a:r>
            <a:r>
              <a:rPr lang="zh-CN" altLang="en-US" sz="2000"/>
              <a:t>：</a:t>
            </a:r>
            <a:r>
              <a:rPr lang="en-US" altLang="zh-CN" sz="2000"/>
              <a:t>1</a:t>
            </a:r>
            <a:r>
              <a:rPr lang="zh-CN" altLang="en-US" sz="2000"/>
              <a:t>线性保护。</a:t>
            </a:r>
            <a:endParaRPr lang="zh-CN" altLang="en-US" sz="2000"/>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p:nvPr>
            <p:ph type="sldNum" sz="quarter" idx="12"/>
          </p:nvPr>
        </p:nvSpPr>
        <p:spPr/>
        <p:txBody>
          <a:bodyPr/>
          <a:lstStyle/>
          <a:p>
            <a:pPr lvl="0"/>
            <a:fld id="{9A0DB2DC-4C9A-4742-B13C-FB6460FD3503}" type="slidenum">
              <a:rPr lang="zh-CN" altLang="en-US">
                <a:latin typeface="Arial" pitchFamily="34" charset="0"/>
              </a:rPr>
              <a:t>19</a:t>
            </a:fld>
            <a:endParaRPr lang="zh-CN" altLang="en-US">
              <a:latin typeface="Arial" pitchFamily="34" charset="0"/>
            </a:endParaRPr>
          </a:p>
        </p:txBody>
      </p:sp>
      <p:sp>
        <p:nvSpPr>
          <p:cNvPr id="1228803" name="Rectangle 2"/>
          <p:cNvSpPr>
            <a:spLocks noGrp="1"/>
          </p:cNvSpPr>
          <p:nvPr>
            <p:ph type="title" idx="4294967295"/>
          </p:nvPr>
        </p:nvSpPr>
        <p:spPr>
          <a:xfrm>
            <a:off x="298450" y="228600"/>
            <a:ext cx="8540750" cy="1143000"/>
          </a:xfrm>
        </p:spPr>
        <p:txBody>
          <a:bodyPr vert="horz" wrap="square" lIns="91440" tIns="45720" rIns="91440" bIns="45720" anchor="ctr" anchorCtr="0"/>
          <a:lstStyle/>
          <a:p>
            <a:r>
              <a:rPr lang="zh-CN" altLang="en-US"/>
              <a:t>线性</a:t>
            </a:r>
            <a:r>
              <a:rPr lang="en-US" altLang="zh-CN"/>
              <a:t>1+1</a:t>
            </a:r>
            <a:r>
              <a:rPr lang="zh-CN" altLang="zh-CN"/>
              <a:t>保护</a:t>
            </a:r>
            <a:endParaRPr lang="zh-CN" altLang="en-US"/>
          </a:p>
        </p:txBody>
      </p:sp>
      <p:pic>
        <p:nvPicPr>
          <p:cNvPr id="40964" name="Picture 7" descr="1＋1"/>
          <p:cNvPicPr>
            <a:picLocks noChangeAspect="1"/>
          </p:cNvPicPr>
          <p:nvPr/>
        </p:nvPicPr>
        <p:blipFill>
          <a:blip r:embed="rId2"/>
          <a:stretch>
            <a:fillRect/>
          </a:stretch>
        </p:blipFill>
        <p:spPr>
          <a:xfrm>
            <a:off x="1236663" y="1228725"/>
            <a:ext cx="3786187" cy="2276475"/>
          </a:xfrm>
          <a:prstGeom prst="rect">
            <a:avLst/>
          </a:prstGeom>
          <a:noFill/>
          <a:ln w="9525">
            <a:noFill/>
          </a:ln>
        </p:spPr>
      </p:pic>
      <p:pic>
        <p:nvPicPr>
          <p:cNvPr id="40965" name="Picture 8" descr="1＋1倒换"/>
          <p:cNvPicPr>
            <a:picLocks noChangeAspect="1"/>
          </p:cNvPicPr>
          <p:nvPr/>
        </p:nvPicPr>
        <p:blipFill>
          <a:blip r:embed="rId3"/>
          <a:stretch>
            <a:fillRect/>
          </a:stretch>
        </p:blipFill>
        <p:spPr>
          <a:xfrm>
            <a:off x="5280025" y="1265238"/>
            <a:ext cx="3806825" cy="2290762"/>
          </a:xfrm>
          <a:prstGeom prst="rect">
            <a:avLst/>
          </a:prstGeom>
          <a:noFill/>
          <a:ln w="9525">
            <a:noFill/>
          </a:ln>
        </p:spPr>
      </p:pic>
      <p:pic>
        <p:nvPicPr>
          <p:cNvPr id="6" name="Picture 5" descr="red box"/>
          <p:cNvPicPr>
            <a:picLocks noChangeAspect="1"/>
          </p:cNvPicPr>
          <p:nvPr/>
        </p:nvPicPr>
        <p:blipFill>
          <a:blip r:embed="rId4"/>
          <a:stretch>
            <a:fillRect/>
          </a:stretch>
        </p:blipFill>
        <p:spPr>
          <a:xfrm>
            <a:off x="304800" y="3833813"/>
            <a:ext cx="8432800" cy="101600"/>
          </a:xfrm>
          <a:prstGeom prst="rect">
            <a:avLst/>
          </a:prstGeom>
          <a:noFill/>
          <a:ln w="9525">
            <a:noFill/>
          </a:ln>
        </p:spPr>
      </p:pic>
      <p:grpSp>
        <p:nvGrpSpPr>
          <p:cNvPr id="2" name="Group 9"/>
          <p:cNvGrpSpPr/>
          <p:nvPr/>
        </p:nvGrpSpPr>
        <p:grpSpPr>
          <a:xfrm>
            <a:off x="114300" y="1277938"/>
            <a:ext cx="1243013" cy="409575"/>
            <a:chOff x="68" y="2369"/>
            <a:chExt cx="831" cy="250"/>
          </a:xfrm>
        </p:grpSpPr>
        <p:pic>
          <p:nvPicPr>
            <p:cNvPr id="1228808" name="Picture 10" descr="EndSlide_BlueBox"/>
            <p:cNvPicPr>
              <a:picLocks noChangeAspect="1"/>
            </p:cNvPicPr>
            <p:nvPr/>
          </p:nvPicPr>
          <p:blipFill>
            <a:blip r:embed="rId5"/>
            <a:stretch>
              <a:fillRect/>
            </a:stretch>
          </p:blipFill>
          <p:spPr>
            <a:xfrm>
              <a:off x="68" y="2369"/>
              <a:ext cx="824" cy="250"/>
            </a:xfrm>
            <a:prstGeom prst="rect">
              <a:avLst/>
            </a:prstGeom>
            <a:noFill/>
            <a:ln w="9525">
              <a:noFill/>
            </a:ln>
          </p:spPr>
        </p:pic>
        <p:sp>
          <p:nvSpPr>
            <p:cNvPr id="1228809" name="Rectangle 11"/>
            <p:cNvSpPr/>
            <p:nvPr/>
          </p:nvSpPr>
          <p:spPr>
            <a:xfrm>
              <a:off x="97" y="2369"/>
              <a:ext cx="802" cy="242"/>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000" b="1">
                  <a:latin typeface="微软雅黑" panose="020b0503020204020204" pitchFamily="34" charset="-122"/>
                  <a:ea typeface="微软雅黑" panose="020b0503020204020204" pitchFamily="34" charset="-122"/>
                </a:rPr>
                <a:t>工作原理</a:t>
              </a:r>
              <a:endParaRPr lang="zh-CN" altLang="en-US" sz="2000" b="1">
                <a:latin typeface="微软雅黑" panose="020b0503020204020204" pitchFamily="34" charset="-122"/>
                <a:ea typeface="微软雅黑" panose="020b0503020204020204" pitchFamily="34" charset="-122"/>
              </a:endParaRPr>
            </a:p>
          </p:txBody>
        </p:sp>
      </p:grpSp>
      <p:sp>
        <p:nvSpPr>
          <p:cNvPr id="15" name="Rectangle 3"/>
          <p:cNvSpPr txBox="1"/>
          <p:nvPr/>
        </p:nvSpPr>
        <p:spPr>
          <a:xfrm>
            <a:off x="342900" y="4117975"/>
            <a:ext cx="8023225" cy="2263775"/>
          </a:xfrm>
          <a:prstGeom prst="rect">
            <a:avLst/>
          </a:prstGeom>
          <a:noFill/>
          <a:ln w="9525">
            <a:noFill/>
          </a:ln>
        </p:spPr>
        <p:txBody>
          <a:bodyPr lIns="79848" tIns="39929" rIns="79848" bIns="39929"/>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indent="368300" defTabSz="913130">
              <a:spcBef>
                <a:spcPts val="700"/>
              </a:spcBef>
              <a:buClr>
                <a:srgbClr val="990033"/>
              </a:buClr>
              <a:buBlip>
                <a:blip r:embed="rId6"/>
              </a:buBlip>
              <a:tabLst>
                <a:tab pos="0"/>
              </a:tabLst>
            </a:pPr>
            <a:r>
              <a:rPr lang="zh-CN" altLang="en-US" b="1">
                <a:latin typeface="Arial" pitchFamily="34" charset="0"/>
                <a:ea typeface="黑体" panose="02010609060101010101" pitchFamily="2" charset="-122"/>
              </a:rPr>
              <a:t>技术特点：</a:t>
            </a:r>
            <a:endParaRPr lang="zh-CN" altLang="en-US" b="1">
              <a:latin typeface="Arial" pitchFamily="34" charset="0"/>
              <a:ea typeface="黑体" panose="02010609060101010101" pitchFamily="2" charset="-122"/>
            </a:endParaRPr>
          </a:p>
          <a:p>
            <a:pPr marL="742950" lvl="1" indent="368300" defTabSz="913130">
              <a:spcBef>
                <a:spcPts val="700"/>
              </a:spcBef>
              <a:buClr>
                <a:srgbClr val="990033"/>
              </a:buClr>
              <a:buBlip>
                <a:blip r:embed="rId6"/>
              </a:buBlip>
              <a:tabLst>
                <a:tab pos="0"/>
              </a:tabLst>
            </a:pPr>
            <a:r>
              <a:rPr lang="zh-CN" altLang="en-US" sz="1600">
                <a:latin typeface="Arial" pitchFamily="34" charset="0"/>
                <a:ea typeface="黑体" panose="02010609060101010101" pitchFamily="2" charset="-122"/>
              </a:rPr>
              <a:t>采用</a:t>
            </a:r>
            <a:r>
              <a:rPr lang="en-US" altLang="zh-CN" sz="1600">
                <a:latin typeface="Arial" pitchFamily="34" charset="0"/>
                <a:ea typeface="黑体" panose="02010609060101010101" pitchFamily="2" charset="-122"/>
              </a:rPr>
              <a:t>MSTP</a:t>
            </a:r>
            <a:r>
              <a:rPr lang="zh-CN" altLang="en-US" sz="1600">
                <a:latin typeface="Arial" pitchFamily="34" charset="0"/>
                <a:ea typeface="黑体" panose="02010609060101010101" pitchFamily="2" charset="-122"/>
              </a:rPr>
              <a:t>的通道保护原理，双发选收；</a:t>
            </a:r>
            <a:endParaRPr lang="zh-CN" altLang="en-US" sz="1600">
              <a:latin typeface="Arial" pitchFamily="34" charset="0"/>
              <a:ea typeface="黑体" panose="02010609060101010101" pitchFamily="2" charset="-122"/>
            </a:endParaRPr>
          </a:p>
          <a:p>
            <a:pPr marL="742950" lvl="1" indent="368300" defTabSz="913130">
              <a:spcBef>
                <a:spcPts val="700"/>
              </a:spcBef>
              <a:buClr>
                <a:srgbClr val="990033"/>
              </a:buClr>
              <a:buBlip>
                <a:blip r:embed="rId6"/>
              </a:buBlip>
              <a:tabLst>
                <a:tab pos="0"/>
              </a:tabLst>
            </a:pPr>
            <a:r>
              <a:rPr lang="zh-CN" altLang="en-US" sz="1600">
                <a:latin typeface="Arial" pitchFamily="34" charset="0"/>
                <a:ea typeface="黑体" panose="02010609060101010101" pitchFamily="2" charset="-122"/>
              </a:rPr>
              <a:t>倒换时间最短；</a:t>
            </a:r>
            <a:endParaRPr lang="zh-CN" altLang="en-US" sz="1600">
              <a:latin typeface="Arial" pitchFamily="34" charset="0"/>
              <a:ea typeface="黑体" panose="02010609060101010101" pitchFamily="2" charset="-122"/>
            </a:endParaRPr>
          </a:p>
          <a:p>
            <a:pPr marL="742950" lvl="1" indent="368300" defTabSz="913130">
              <a:spcBef>
                <a:spcPts val="700"/>
              </a:spcBef>
              <a:buClr>
                <a:srgbClr val="990033"/>
              </a:buClr>
              <a:buBlip>
                <a:blip r:embed="rId6"/>
              </a:buBlip>
              <a:tabLst>
                <a:tab pos="0"/>
              </a:tabLst>
            </a:pPr>
            <a:r>
              <a:rPr lang="zh-CN" altLang="en-US" sz="1600">
                <a:latin typeface="Arial" pitchFamily="34" charset="0"/>
                <a:ea typeface="黑体" panose="02010609060101010101" pitchFamily="2" charset="-122"/>
              </a:rPr>
              <a:t>保护路径不能传送业务；</a:t>
            </a:r>
            <a:endParaRPr lang="zh-CN" altLang="en-US" sz="1600">
              <a:latin typeface="Arial" pitchFamily="34" charset="0"/>
              <a:ea typeface="黑体" panose="02010609060101010101" pitchFamily="2" charset="-122"/>
            </a:endParaRPr>
          </a:p>
          <a:p>
            <a:pPr marL="742950" lvl="1" indent="368300" defTabSz="913130">
              <a:spcBef>
                <a:spcPts val="700"/>
              </a:spcBef>
              <a:buClr>
                <a:srgbClr val="990033"/>
              </a:buClr>
              <a:buBlip>
                <a:blip r:embed="rId6"/>
              </a:buBlip>
              <a:tabLst>
                <a:tab pos="0"/>
              </a:tabLst>
            </a:pPr>
            <a:r>
              <a:rPr lang="en-US" altLang="zh-CN" sz="1600">
                <a:latin typeface="Arial" pitchFamily="34" charset="0"/>
                <a:ea typeface="黑体" panose="02010609060101010101" pitchFamily="2" charset="-122"/>
              </a:rPr>
              <a:t>LSP</a:t>
            </a:r>
            <a:r>
              <a:rPr lang="zh-CN" altLang="en-US" sz="1600">
                <a:latin typeface="Arial" pitchFamily="34" charset="0"/>
                <a:ea typeface="黑体" panose="02010609060101010101" pitchFamily="2" charset="-122"/>
              </a:rPr>
              <a:t>标签占用大、带宽利用率低；</a:t>
            </a:r>
            <a:endParaRPr lang="zh-CN" altLang="en-US" sz="1600">
              <a:latin typeface="Arial" pitchFamily="34" charset="0"/>
              <a:ea typeface="黑体" panose="02010609060101010101" pitchFamily="2" charset="-122"/>
            </a:endParaRPr>
          </a:p>
          <a:p>
            <a:pPr marL="742950" lvl="1" indent="368300" defTabSz="913130">
              <a:spcBef>
                <a:spcPts val="700"/>
              </a:spcBef>
              <a:buClr>
                <a:srgbClr val="990033"/>
              </a:buClr>
              <a:buBlip>
                <a:blip r:embed="rId6"/>
              </a:buBlip>
              <a:tabLst>
                <a:tab pos="0"/>
              </a:tabLst>
            </a:pPr>
            <a:r>
              <a:rPr lang="zh-CN" altLang="en-US" sz="1600">
                <a:latin typeface="Arial" pitchFamily="34" charset="0"/>
                <a:ea typeface="黑体" panose="02010609060101010101" pitchFamily="2" charset="-122"/>
              </a:rPr>
              <a:t>主用、备用 </a:t>
            </a:r>
            <a:r>
              <a:rPr lang="en-US" altLang="zh-CN" sz="1600">
                <a:latin typeface="Arial" pitchFamily="34" charset="0"/>
                <a:ea typeface="黑体" panose="02010609060101010101" pitchFamily="2" charset="-122"/>
              </a:rPr>
              <a:t>LSP</a:t>
            </a:r>
            <a:r>
              <a:rPr lang="zh-CN" altLang="en-US" sz="1600">
                <a:latin typeface="Arial" pitchFamily="34" charset="0"/>
                <a:ea typeface="黑体" panose="02010609060101010101" pitchFamily="2" charset="-122"/>
              </a:rPr>
              <a:t>应配置相同标签来减少标签数</a:t>
            </a:r>
            <a:endParaRPr lang="zh-CN" altLang="en-US" sz="1600">
              <a:latin typeface="Arial" pitchFamily="34" charset="0"/>
              <a:ea typeface="黑体" panose="02010609060101010101" pitchFamily="2" charset="-122"/>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p:nvPr>
            <p:ph type="sldNum" sz="quarter" idx="12"/>
          </p:nvPr>
        </p:nvSpPr>
        <p:spPr/>
        <p:txBody>
          <a:bodyPr/>
          <a:lstStyle/>
          <a:p>
            <a:pPr lvl="0"/>
            <a:fld id="{9A0DB2DC-4C9A-4742-B13C-FB6460FD3503}" type="slidenum">
              <a:rPr lang="zh-CN" altLang="en-US">
                <a:latin typeface="Arial" pitchFamily="34" charset="0"/>
              </a:rPr>
              <a:t>20</a:t>
            </a:fld>
            <a:endParaRPr lang="zh-CN" altLang="en-US">
              <a:latin typeface="Arial" pitchFamily="34" charset="0"/>
            </a:endParaRPr>
          </a:p>
        </p:txBody>
      </p:sp>
      <p:sp>
        <p:nvSpPr>
          <p:cNvPr id="1229827" name="Rectangle 2"/>
          <p:cNvSpPr>
            <a:spLocks noGrp="1"/>
          </p:cNvSpPr>
          <p:nvPr>
            <p:ph type="title" idx="4294967295"/>
          </p:nvPr>
        </p:nvSpPr>
        <p:spPr>
          <a:xfrm>
            <a:off x="298450" y="228600"/>
            <a:ext cx="8540750" cy="1143000"/>
          </a:xfrm>
        </p:spPr>
        <p:txBody>
          <a:bodyPr vert="horz" wrap="square" lIns="91440" tIns="45720" rIns="91440" bIns="45720" anchor="ctr" anchorCtr="0"/>
          <a:lstStyle/>
          <a:p>
            <a:r>
              <a:rPr lang="zh-CN" altLang="en-US"/>
              <a:t>线性</a:t>
            </a:r>
            <a:r>
              <a:rPr lang="en-US" altLang="zh-CN"/>
              <a:t>1:1</a:t>
            </a:r>
            <a:r>
              <a:rPr lang="zh-CN" altLang="zh-CN"/>
              <a:t>保护</a:t>
            </a:r>
            <a:endParaRPr lang="zh-CN" altLang="en-US"/>
          </a:p>
        </p:txBody>
      </p:sp>
      <p:pic>
        <p:nvPicPr>
          <p:cNvPr id="6" name="Picture 5" descr="red box"/>
          <p:cNvPicPr>
            <a:picLocks noChangeAspect="1"/>
          </p:cNvPicPr>
          <p:nvPr/>
        </p:nvPicPr>
        <p:blipFill>
          <a:blip r:embed="rId2"/>
          <a:stretch>
            <a:fillRect/>
          </a:stretch>
        </p:blipFill>
        <p:spPr>
          <a:xfrm>
            <a:off x="304800" y="3876675"/>
            <a:ext cx="8432800" cy="101600"/>
          </a:xfrm>
          <a:prstGeom prst="rect">
            <a:avLst/>
          </a:prstGeom>
          <a:noFill/>
          <a:ln w="9525">
            <a:noFill/>
          </a:ln>
        </p:spPr>
      </p:pic>
      <p:grpSp>
        <p:nvGrpSpPr>
          <p:cNvPr id="2" name="Group 9"/>
          <p:cNvGrpSpPr/>
          <p:nvPr/>
        </p:nvGrpSpPr>
        <p:grpSpPr>
          <a:xfrm>
            <a:off x="114300" y="1320800"/>
            <a:ext cx="1243013" cy="409575"/>
            <a:chOff x="68" y="2369"/>
            <a:chExt cx="831" cy="250"/>
          </a:xfrm>
        </p:grpSpPr>
        <p:pic>
          <p:nvPicPr>
            <p:cNvPr id="1229830" name="Picture 10" descr="EndSlide_BlueBox"/>
            <p:cNvPicPr>
              <a:picLocks noChangeAspect="1"/>
            </p:cNvPicPr>
            <p:nvPr/>
          </p:nvPicPr>
          <p:blipFill>
            <a:blip r:embed="rId3"/>
            <a:stretch>
              <a:fillRect/>
            </a:stretch>
          </p:blipFill>
          <p:spPr>
            <a:xfrm>
              <a:off x="68" y="2369"/>
              <a:ext cx="824" cy="250"/>
            </a:xfrm>
            <a:prstGeom prst="rect">
              <a:avLst/>
            </a:prstGeom>
            <a:noFill/>
            <a:ln w="9525">
              <a:noFill/>
            </a:ln>
          </p:spPr>
        </p:pic>
        <p:sp>
          <p:nvSpPr>
            <p:cNvPr id="1229831" name="Rectangle 11"/>
            <p:cNvSpPr/>
            <p:nvPr/>
          </p:nvSpPr>
          <p:spPr>
            <a:xfrm>
              <a:off x="97" y="2369"/>
              <a:ext cx="802" cy="242"/>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000" b="1">
                  <a:latin typeface="微软雅黑" panose="020b0503020204020204" pitchFamily="34" charset="-122"/>
                  <a:ea typeface="微软雅黑" panose="020b0503020204020204" pitchFamily="34" charset="-122"/>
                </a:rPr>
                <a:t>工作原理</a:t>
              </a:r>
              <a:endParaRPr lang="zh-CN" altLang="en-US" sz="2000" b="1">
                <a:latin typeface="微软雅黑" panose="020b0503020204020204" pitchFamily="34" charset="-122"/>
                <a:ea typeface="微软雅黑" panose="020b0503020204020204" pitchFamily="34" charset="-122"/>
              </a:endParaRPr>
            </a:p>
          </p:txBody>
        </p:sp>
      </p:grpSp>
      <p:sp>
        <p:nvSpPr>
          <p:cNvPr id="15" name="Rectangle 3"/>
          <p:cNvSpPr txBox="1"/>
          <p:nvPr/>
        </p:nvSpPr>
        <p:spPr>
          <a:xfrm>
            <a:off x="342900" y="4160838"/>
            <a:ext cx="8023225" cy="1871662"/>
          </a:xfrm>
          <a:prstGeom prst="rect">
            <a:avLst/>
          </a:prstGeom>
          <a:noFill/>
          <a:ln w="9525">
            <a:noFill/>
          </a:ln>
        </p:spPr>
        <p:txBody>
          <a:bodyPr lIns="79848" tIns="39929" rIns="79848" bIns="39929"/>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indent="368300" defTabSz="913130">
              <a:spcBef>
                <a:spcPts val="700"/>
              </a:spcBef>
              <a:buClr>
                <a:srgbClr val="990033"/>
              </a:buClr>
              <a:buBlip>
                <a:blip r:embed="rId4"/>
              </a:buBlip>
              <a:tabLst>
                <a:tab pos="0"/>
              </a:tabLst>
            </a:pPr>
            <a:r>
              <a:rPr lang="zh-CN" altLang="en-US">
                <a:latin typeface="黑体" panose="02010609060101010101" pitchFamily="2" charset="-122"/>
                <a:ea typeface="黑体" panose="02010609060101010101" pitchFamily="2" charset="-122"/>
              </a:rPr>
              <a:t>技术特点：</a:t>
            </a:r>
            <a:endParaRPr lang="zh-CN" altLang="en-US">
              <a:latin typeface="黑体" panose="02010609060101010101" pitchFamily="2" charset="-122"/>
              <a:ea typeface="黑体" panose="02010609060101010101" pitchFamily="2" charset="-122"/>
            </a:endParaRPr>
          </a:p>
          <a:p>
            <a:pPr marL="742950" lvl="1" indent="368300" defTabSz="913130">
              <a:spcBef>
                <a:spcPts val="700"/>
              </a:spcBef>
              <a:buClr>
                <a:srgbClr val="990033"/>
              </a:buClr>
              <a:buBlip>
                <a:blip r:embed="rId4"/>
              </a:buBlip>
              <a:tabLst>
                <a:tab pos="0"/>
              </a:tabLst>
            </a:pPr>
            <a:r>
              <a:rPr lang="zh-CN" altLang="en-US" sz="1600">
                <a:latin typeface="黑体" panose="02010609060101010101" pitchFamily="2" charset="-122"/>
                <a:ea typeface="黑体" panose="02010609060101010101" pitchFamily="2" charset="-122"/>
              </a:rPr>
              <a:t>采用</a:t>
            </a:r>
            <a:r>
              <a:rPr lang="en-US" altLang="zh-CN" sz="1600">
                <a:latin typeface="黑体" panose="02010609060101010101" pitchFamily="2" charset="-122"/>
                <a:ea typeface="黑体" panose="02010609060101010101" pitchFamily="2" charset="-122"/>
              </a:rPr>
              <a:t>SDH</a:t>
            </a:r>
            <a:r>
              <a:rPr lang="zh-CN" altLang="en-US" sz="1600">
                <a:latin typeface="黑体" panose="02010609060101010101" pitchFamily="2" charset="-122"/>
                <a:ea typeface="黑体" panose="02010609060101010101" pitchFamily="2" charset="-122"/>
              </a:rPr>
              <a:t>的通道保护原理，源宿节点两端桥接；</a:t>
            </a:r>
            <a:endParaRPr lang="zh-CN" altLang="en-US" sz="1600">
              <a:latin typeface="黑体" panose="02010609060101010101" pitchFamily="2" charset="-122"/>
              <a:ea typeface="黑体" panose="02010609060101010101" pitchFamily="2" charset="-122"/>
            </a:endParaRPr>
          </a:p>
          <a:p>
            <a:pPr marL="742950" lvl="1" indent="368300" defTabSz="913130">
              <a:spcBef>
                <a:spcPts val="700"/>
              </a:spcBef>
              <a:buClr>
                <a:srgbClr val="990033"/>
              </a:buClr>
              <a:buBlip>
                <a:blip r:embed="rId4"/>
              </a:buBlip>
              <a:tabLst>
                <a:tab pos="0"/>
              </a:tabLst>
            </a:pPr>
            <a:r>
              <a:rPr lang="zh-CN" altLang="en-US" sz="1600">
                <a:latin typeface="黑体" panose="02010609060101010101" pitchFamily="2" charset="-122"/>
                <a:ea typeface="黑体" panose="02010609060101010101" pitchFamily="2" charset="-122"/>
              </a:rPr>
              <a:t>倒换时间相对</a:t>
            </a:r>
            <a:r>
              <a:rPr lang="en-US" altLang="zh-CN" sz="1600">
                <a:latin typeface="黑体" panose="02010609060101010101" pitchFamily="2" charset="-122"/>
                <a:ea typeface="黑体" panose="02010609060101010101" pitchFamily="2" charset="-122"/>
              </a:rPr>
              <a:t>1+1</a:t>
            </a:r>
            <a:r>
              <a:rPr lang="zh-CN" altLang="en-US" sz="1600">
                <a:latin typeface="黑体" panose="02010609060101010101" pitchFamily="2" charset="-122"/>
                <a:ea typeface="黑体" panose="02010609060101010101" pitchFamily="2" charset="-122"/>
              </a:rPr>
              <a:t>长，小于</a:t>
            </a:r>
            <a:r>
              <a:rPr lang="en-US" altLang="zh-CN" sz="1600">
                <a:latin typeface="黑体" panose="02010609060101010101" pitchFamily="2" charset="-122"/>
                <a:ea typeface="黑体" panose="02010609060101010101" pitchFamily="2" charset="-122"/>
              </a:rPr>
              <a:t>50ms</a:t>
            </a:r>
            <a:r>
              <a:rPr lang="zh-CN" altLang="en-US" sz="1600">
                <a:latin typeface="黑体" panose="02010609060101010101" pitchFamily="2" charset="-122"/>
                <a:ea typeface="黑体" panose="02010609060101010101" pitchFamily="2" charset="-122"/>
              </a:rPr>
              <a:t>；</a:t>
            </a:r>
            <a:endParaRPr lang="zh-CN" altLang="en-US" sz="1600">
              <a:latin typeface="黑体" panose="02010609060101010101" pitchFamily="2" charset="-122"/>
              <a:ea typeface="黑体" panose="02010609060101010101" pitchFamily="2" charset="-122"/>
            </a:endParaRPr>
          </a:p>
          <a:p>
            <a:pPr marL="742950" lvl="1" indent="368300" defTabSz="913130">
              <a:spcBef>
                <a:spcPts val="700"/>
              </a:spcBef>
              <a:buClr>
                <a:srgbClr val="990033"/>
              </a:buClr>
              <a:buBlip>
                <a:blip r:embed="rId4"/>
              </a:buBlip>
              <a:tabLst>
                <a:tab pos="0"/>
              </a:tabLst>
            </a:pPr>
            <a:r>
              <a:rPr lang="zh-CN" altLang="en-US" sz="1600">
                <a:latin typeface="黑体" panose="02010609060101010101" pitchFamily="2" charset="-122"/>
                <a:ea typeface="黑体" panose="02010609060101010101" pitchFamily="2" charset="-122"/>
              </a:rPr>
              <a:t>保护路径可实现次要业务传送；</a:t>
            </a:r>
            <a:endParaRPr lang="zh-CN" altLang="en-US" sz="1600">
              <a:latin typeface="黑体" panose="02010609060101010101" pitchFamily="2" charset="-122"/>
              <a:ea typeface="黑体" panose="02010609060101010101" pitchFamily="2" charset="-122"/>
            </a:endParaRPr>
          </a:p>
          <a:p>
            <a:pPr marL="742950" lvl="1" indent="368300" defTabSz="913130">
              <a:spcBef>
                <a:spcPts val="700"/>
              </a:spcBef>
              <a:buClr>
                <a:srgbClr val="990033"/>
              </a:buClr>
              <a:buBlip>
                <a:blip r:embed="rId4"/>
              </a:buBlip>
              <a:tabLst>
                <a:tab pos="0"/>
              </a:tabLst>
            </a:pPr>
            <a:r>
              <a:rPr lang="en-US" altLang="zh-CN" sz="1600">
                <a:latin typeface="黑体" panose="02010609060101010101" pitchFamily="2" charset="-122"/>
                <a:ea typeface="黑体" panose="02010609060101010101" pitchFamily="2" charset="-122"/>
              </a:rPr>
              <a:t>LSP</a:t>
            </a:r>
            <a:r>
              <a:rPr lang="zh-CN" altLang="en-US" sz="1600">
                <a:latin typeface="黑体" panose="02010609060101010101" pitchFamily="2" charset="-122"/>
                <a:ea typeface="黑体" panose="02010609060101010101" pitchFamily="2" charset="-122"/>
              </a:rPr>
              <a:t>标签占用大、带宽利用率低；</a:t>
            </a:r>
            <a:endParaRPr lang="zh-CN" altLang="en-US" sz="1600">
              <a:latin typeface="黑体" panose="02010609060101010101" pitchFamily="2" charset="-122"/>
              <a:ea typeface="黑体" panose="02010609060101010101" pitchFamily="2" charset="-122"/>
            </a:endParaRPr>
          </a:p>
          <a:p>
            <a:pPr marL="742950" lvl="1" indent="368300" defTabSz="913130">
              <a:spcBef>
                <a:spcPts val="700"/>
              </a:spcBef>
              <a:buClr>
                <a:srgbClr val="990033"/>
              </a:buClr>
              <a:buBlip>
                <a:blip r:embed="rId4"/>
              </a:buBlip>
              <a:tabLst>
                <a:tab pos="0"/>
              </a:tabLst>
            </a:pPr>
            <a:r>
              <a:rPr lang="zh-CN" altLang="en-US" sz="1600">
                <a:latin typeface="Arial" pitchFamily="34" charset="0"/>
                <a:ea typeface="黑体" panose="02010609060101010101" pitchFamily="2" charset="-122"/>
              </a:rPr>
              <a:t>主用、备用 </a:t>
            </a:r>
            <a:r>
              <a:rPr lang="en-US" altLang="zh-CN" sz="1600">
                <a:latin typeface="Arial" pitchFamily="34" charset="0"/>
                <a:ea typeface="黑体" panose="02010609060101010101" pitchFamily="2" charset="-122"/>
              </a:rPr>
              <a:t>LSP</a:t>
            </a:r>
            <a:r>
              <a:rPr lang="zh-CN" altLang="en-US" sz="1600">
                <a:latin typeface="Arial" pitchFamily="34" charset="0"/>
                <a:ea typeface="黑体" panose="02010609060101010101" pitchFamily="2" charset="-122"/>
              </a:rPr>
              <a:t>应配置相同标签来减少标签数</a:t>
            </a:r>
            <a:endParaRPr lang="zh-CN" altLang="en-US" sz="1600">
              <a:solidFill>
                <a:srgbClr val="FF0000"/>
              </a:solidFill>
              <a:latin typeface="黑体" panose="02010609060101010101" pitchFamily="2" charset="-122"/>
              <a:ea typeface="黑体" panose="02010609060101010101" pitchFamily="2" charset="-122"/>
            </a:endParaRPr>
          </a:p>
        </p:txBody>
      </p:sp>
      <p:pic>
        <p:nvPicPr>
          <p:cNvPr id="11" name="Picture 2" descr="1：1"/>
          <p:cNvPicPr>
            <a:picLocks noChangeAspect="1"/>
          </p:cNvPicPr>
          <p:nvPr/>
        </p:nvPicPr>
        <p:blipFill>
          <a:blip r:embed="rId5"/>
          <a:stretch>
            <a:fillRect/>
          </a:stretch>
        </p:blipFill>
        <p:spPr>
          <a:xfrm>
            <a:off x="1130300" y="1320800"/>
            <a:ext cx="3937000" cy="2355850"/>
          </a:xfrm>
          <a:prstGeom prst="rect">
            <a:avLst/>
          </a:prstGeom>
          <a:noFill/>
          <a:ln w="9525">
            <a:noFill/>
          </a:ln>
        </p:spPr>
      </p:pic>
      <p:pic>
        <p:nvPicPr>
          <p:cNvPr id="12" name="Picture 3" descr="1：1保护"/>
          <p:cNvPicPr>
            <a:picLocks noChangeAspect="1"/>
          </p:cNvPicPr>
          <p:nvPr/>
        </p:nvPicPr>
        <p:blipFill>
          <a:blip r:embed="rId6"/>
          <a:stretch>
            <a:fillRect/>
          </a:stretch>
        </p:blipFill>
        <p:spPr>
          <a:xfrm>
            <a:off x="5073650" y="1165225"/>
            <a:ext cx="4044950" cy="2433638"/>
          </a:xfrm>
          <a:prstGeom prst="rect">
            <a:avLst/>
          </a:prstGeom>
          <a:noFill/>
          <a:ln w="9525">
            <a:noFill/>
          </a:ln>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21</a:t>
            </a:fld>
            <a:endParaRPr lang="zh-CN" altLang="en-US">
              <a:latin typeface="Arial" pitchFamily="34" charset="0"/>
            </a:endParaRPr>
          </a:p>
        </p:txBody>
      </p:sp>
      <p:sp>
        <p:nvSpPr>
          <p:cNvPr id="1355778" name="标题 1355777"/>
          <p:cNvSpPr>
            <a:spLocks noGrp="1" noRot="1"/>
          </p:cNvSpPr>
          <p:nvPr>
            <p:ph type="title"/>
          </p:nvPr>
        </p:nvSpPr>
        <p:spPr/>
        <p:txBody>
          <a:bodyPr anchor="ctr" anchorCtr="0"/>
          <a:lstStyle/>
          <a:p>
            <a:r>
              <a:rPr lang="en-US" altLang="zh-CN"/>
              <a:t>APS</a:t>
            </a:r>
            <a:r>
              <a:rPr lang="zh-CN" altLang="en-US"/>
              <a:t>保护</a:t>
            </a:r>
            <a:endParaRPr lang="zh-CN" altLang="en-US"/>
          </a:p>
        </p:txBody>
      </p:sp>
      <p:sp>
        <p:nvSpPr>
          <p:cNvPr id="1355779" name="文本占位符 1355778"/>
          <p:cNvSpPr>
            <a:spLocks noGrp="1" noRot="1"/>
          </p:cNvSpPr>
          <p:nvPr>
            <p:ph type="body" idx="4294967295"/>
          </p:nvPr>
        </p:nvSpPr>
        <p:spPr>
          <a:xfrm>
            <a:off x="457200" y="1196975"/>
            <a:ext cx="8229600" cy="5400675"/>
          </a:xfrm>
        </p:spPr>
        <p:txBody>
          <a:bodyPr/>
          <a:lstStyle/>
          <a:p>
            <a:pPr lvl="1">
              <a:buClr>
                <a:srgbClr val="FF0000"/>
              </a:buClr>
              <a:buFont typeface="Wingdings" panose="05000000000000000000" pitchFamily="2" charset="2"/>
              <a:buChar char="l"/>
            </a:pPr>
            <a:r>
              <a:rPr lang="en-US" altLang="zh-CN"/>
              <a:t>MPLS Tunnel APS</a:t>
            </a:r>
            <a:r>
              <a:rPr lang="zh-CN" altLang="en-US"/>
              <a:t>保护</a:t>
            </a:r>
            <a:endParaRPr lang="zh-CN" altLang="en-US"/>
          </a:p>
          <a:p>
            <a:pPr lvl="1">
              <a:buClr>
                <a:srgbClr val="FF0000"/>
              </a:buClr>
              <a:buFont typeface="Wingdings" panose="05000000000000000000" pitchFamily="2" charset="2"/>
              <a:buChar char="l"/>
            </a:pPr>
            <a:r>
              <a:rPr lang="en-US" altLang="zh-CN"/>
              <a:t>PW APS </a:t>
            </a:r>
            <a:r>
              <a:rPr lang="zh-CN" altLang="en-US"/>
              <a:t>保护</a:t>
            </a:r>
            <a:endParaRPr lang="zh-CN" altLang="en-US"/>
          </a:p>
          <a:p>
            <a:pPr lvl="1">
              <a:buClr>
                <a:srgbClr val="FF0000"/>
              </a:buClr>
              <a:buFont typeface="Wingdings" panose="05000000000000000000" pitchFamily="2" charset="2"/>
              <a:buChar char="l"/>
            </a:pPr>
            <a:r>
              <a:rPr lang="en-US" altLang="zh-CN" sz="2400"/>
              <a:t>APS</a:t>
            </a:r>
            <a:r>
              <a:rPr lang="zh-CN" altLang="en-US" sz="2400"/>
              <a:t>保护模式与线性保护执行过程类似，区别在于保护对象及协议执行方式不同。</a:t>
            </a:r>
            <a:endParaRPr lang="zh-CN" altLang="en-US" sz="2400"/>
          </a:p>
          <a:p>
            <a:pPr lvl="1">
              <a:buClr>
                <a:srgbClr val="FF0000"/>
              </a:buClr>
              <a:buFont typeface="Wingdings" panose="05000000000000000000" pitchFamily="2" charset="2"/>
              <a:buChar char="l"/>
            </a:pPr>
            <a:r>
              <a:rPr lang="en-US" altLang="zh-CN" sz="2400"/>
              <a:t>Tunnel</a:t>
            </a:r>
            <a:r>
              <a:rPr lang="zh-CN" altLang="en-US" sz="2400"/>
              <a:t>通过</a:t>
            </a:r>
            <a:r>
              <a:rPr lang="en-US" altLang="zh-CN" sz="2400"/>
              <a:t>OAM</a:t>
            </a:r>
            <a:r>
              <a:rPr lang="zh-CN" altLang="en-US" sz="2400"/>
              <a:t>对单挑</a:t>
            </a:r>
            <a:r>
              <a:rPr lang="en-US" altLang="zh-CN" sz="2400"/>
              <a:t>LSP</a:t>
            </a:r>
            <a:r>
              <a:rPr lang="zh-CN" altLang="en-US" sz="2400"/>
              <a:t>进行连通性检测，发现主</a:t>
            </a:r>
            <a:r>
              <a:rPr lang="en-US" altLang="zh-CN" sz="2400"/>
              <a:t>Tunnel</a:t>
            </a:r>
            <a:r>
              <a:rPr lang="zh-CN" altLang="en-US" sz="2400"/>
              <a:t>故障，通过</a:t>
            </a:r>
            <a:r>
              <a:rPr lang="en-US" altLang="zh-CN" sz="2400"/>
              <a:t>APS</a:t>
            </a:r>
            <a:r>
              <a:rPr lang="zh-CN" altLang="en-US" sz="2400"/>
              <a:t>协议实现保护倒换过程。支持</a:t>
            </a:r>
            <a:r>
              <a:rPr lang="en-US" altLang="zh-CN" sz="2400"/>
              <a:t>1+1</a:t>
            </a:r>
            <a:r>
              <a:rPr lang="zh-CN" altLang="en-US" sz="2400"/>
              <a:t>保护，</a:t>
            </a:r>
            <a:r>
              <a:rPr lang="en-US" altLang="zh-CN" sz="2400"/>
              <a:t>1:1</a:t>
            </a:r>
            <a:r>
              <a:rPr lang="zh-CN" altLang="en-US" sz="2400"/>
              <a:t>保护</a:t>
            </a:r>
            <a:endParaRPr lang="zh-CN" altLang="en-US" sz="2400"/>
          </a:p>
          <a:p>
            <a:pPr lvl="1">
              <a:buClr>
                <a:srgbClr val="FF0000"/>
              </a:buClr>
              <a:buFont typeface="Wingdings" panose="05000000000000000000" pitchFamily="2" charset="2"/>
              <a:buChar char="l"/>
            </a:pPr>
            <a:r>
              <a:rPr lang="en-US" altLang="zh-CN" sz="2400"/>
              <a:t>PW APS</a:t>
            </a:r>
            <a:r>
              <a:rPr lang="zh-CN" altLang="en-US" sz="2400"/>
              <a:t>保护不支持</a:t>
            </a:r>
            <a:r>
              <a:rPr lang="en-US" altLang="zh-CN" sz="2400"/>
              <a:t>1+1</a:t>
            </a:r>
            <a:r>
              <a:rPr lang="zh-CN" altLang="en-US" sz="2400"/>
              <a:t>保护，只有</a:t>
            </a:r>
            <a:r>
              <a:rPr lang="en-US" altLang="zh-CN" sz="2400"/>
              <a:t>1:1</a:t>
            </a:r>
            <a:r>
              <a:rPr lang="zh-CN" altLang="en-US" sz="2400"/>
              <a:t>保护</a:t>
            </a:r>
            <a:endParaRPr lang="zh-CN" altLang="en-US" sz="2400"/>
          </a:p>
          <a:p>
            <a:pPr lvl="1">
              <a:buClr>
                <a:srgbClr val="FF0000"/>
              </a:buClr>
              <a:buFont typeface="Wingdings" panose="05000000000000000000" pitchFamily="2" charset="2"/>
              <a:buChar char="l"/>
            </a:pPr>
            <a:endParaRPr lang="zh-CN" altLang="en-US" sz="2400"/>
          </a:p>
          <a:p>
            <a:pPr lvl="1">
              <a:buClr>
                <a:srgbClr val="FF0000"/>
              </a:buClr>
              <a:buFont typeface="Wingdings" panose="05000000000000000000" pitchFamily="2" charset="2"/>
              <a:buNone/>
            </a:pPr>
            <a:endParaRPr lang="zh-CN" altLang="en-US" sz="2400"/>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latin typeface="Arial" pitchFamily="34" charset="0"/>
              </a:rPr>
              <a:t>22</a:t>
            </a:fld>
            <a:endParaRPr lang="zh-CN" altLang="en-US">
              <a:latin typeface="Arial" pitchFamily="34" charset="0"/>
            </a:endParaRPr>
          </a:p>
        </p:txBody>
      </p:sp>
      <p:sp>
        <p:nvSpPr>
          <p:cNvPr id="1356802" name="标题 1356801"/>
          <p:cNvSpPr>
            <a:spLocks noGrp="1" noRot="1"/>
          </p:cNvSpPr>
          <p:nvPr>
            <p:ph type="title"/>
          </p:nvPr>
        </p:nvSpPr>
        <p:spPr/>
        <p:txBody>
          <a:bodyPr anchor="ctr" anchorCtr="0"/>
          <a:lstStyle/>
          <a:p>
            <a:r>
              <a:rPr lang="en-US" altLang="zh-CN"/>
              <a:t>LAG</a:t>
            </a:r>
            <a:r>
              <a:rPr lang="zh-CN" altLang="en-US"/>
              <a:t>保护</a:t>
            </a:r>
            <a:endParaRPr lang="zh-CN" altLang="en-US"/>
          </a:p>
        </p:txBody>
      </p:sp>
      <p:sp>
        <p:nvSpPr>
          <p:cNvPr id="1356803" name="文本占位符 1356802"/>
          <p:cNvSpPr>
            <a:spLocks noGrp="1" noRot="1"/>
          </p:cNvSpPr>
          <p:nvPr>
            <p:ph type="body" idx="4294967295"/>
          </p:nvPr>
        </p:nvSpPr>
        <p:spPr>
          <a:xfrm>
            <a:off x="457200" y="1196975"/>
            <a:ext cx="8229600" cy="5400675"/>
          </a:xfrm>
        </p:spPr>
        <p:txBody>
          <a:bodyPr/>
          <a:lstStyle/>
          <a:p>
            <a:pPr lvl="1">
              <a:buClr>
                <a:srgbClr val="FF0000"/>
              </a:buClr>
              <a:buFont typeface="Wingdings" panose="05000000000000000000" pitchFamily="2" charset="2"/>
              <a:buChar char="l"/>
            </a:pPr>
            <a:r>
              <a:rPr lang="en-US" altLang="zh-CN"/>
              <a:t>LAG</a:t>
            </a:r>
            <a:r>
              <a:rPr lang="zh-CN" altLang="en-US"/>
              <a:t>链路聚合：将多个以太网接口聚合起来组成一个逻辑上的端口</a:t>
            </a:r>
            <a:endParaRPr lang="zh-CN" altLang="en-US"/>
          </a:p>
          <a:p>
            <a:pPr lvl="1">
              <a:buClr>
                <a:srgbClr val="FF0000"/>
              </a:buClr>
              <a:buFont typeface="Wingdings" panose="05000000000000000000" pitchFamily="2" charset="2"/>
              <a:buChar char="l"/>
            </a:pPr>
            <a:r>
              <a:rPr lang="zh-CN" altLang="en-US"/>
              <a:t>保护对象：</a:t>
            </a:r>
            <a:r>
              <a:rPr lang="en-US" altLang="zh-CN"/>
              <a:t>GE/FE</a:t>
            </a:r>
            <a:endParaRPr lang="en-US" altLang="zh-CN"/>
          </a:p>
          <a:p>
            <a:pPr lvl="1">
              <a:buClr>
                <a:srgbClr val="FF0000"/>
              </a:buClr>
              <a:buFont typeface="Wingdings" panose="05000000000000000000" pitchFamily="2" charset="2"/>
              <a:buChar char="l"/>
            </a:pPr>
            <a:r>
              <a:rPr lang="zh-CN" altLang="en-US"/>
              <a:t>性能指标：秒级</a:t>
            </a:r>
            <a:endParaRPr lang="zh-CN" altLang="en-US"/>
          </a:p>
          <a:p>
            <a:pPr lvl="1">
              <a:buClr>
                <a:srgbClr val="FF0000"/>
              </a:buClr>
              <a:buFont typeface="Wingdings" panose="05000000000000000000" pitchFamily="2" charset="2"/>
              <a:buChar char="l"/>
            </a:pPr>
            <a:r>
              <a:rPr lang="zh-CN" altLang="en-US"/>
              <a:t>保护模式</a:t>
            </a:r>
            <a:endParaRPr lang="zh-CN" altLang="en-US"/>
          </a:p>
          <a:p>
            <a:pPr lvl="2">
              <a:buClr>
                <a:srgbClr val="FF0000"/>
              </a:buClr>
              <a:buFont typeface="Wingdings" panose="05000000000000000000" pitchFamily="2" charset="2"/>
              <a:buChar char="l"/>
            </a:pPr>
            <a:r>
              <a:rPr lang="zh-CN" altLang="en-US"/>
              <a:t>负载分担，业务均匀分布在</a:t>
            </a:r>
            <a:r>
              <a:rPr lang="en-US" altLang="zh-CN"/>
              <a:t>LAG</a:t>
            </a:r>
            <a:r>
              <a:rPr lang="zh-CN" altLang="en-US"/>
              <a:t>组内所有成员上传送，最多支持</a:t>
            </a:r>
            <a:r>
              <a:rPr lang="en-US" altLang="zh-CN"/>
              <a:t>16</a:t>
            </a:r>
            <a:r>
              <a:rPr lang="zh-CN" altLang="en-US"/>
              <a:t>个成员，对</a:t>
            </a:r>
            <a:r>
              <a:rPr lang="en-US" altLang="zh-CN"/>
              <a:t>QOS</a:t>
            </a:r>
            <a:r>
              <a:rPr lang="zh-CN" altLang="en-US"/>
              <a:t>无法保证，仅用于用户侧</a:t>
            </a:r>
            <a:endParaRPr lang="zh-CN" altLang="en-US"/>
          </a:p>
          <a:p>
            <a:pPr lvl="2">
              <a:buClr>
                <a:srgbClr val="FF0000"/>
              </a:buClr>
              <a:buFont typeface="Wingdings" panose="05000000000000000000" pitchFamily="2" charset="2"/>
              <a:buChar char="l"/>
            </a:pPr>
            <a:r>
              <a:rPr lang="zh-CN" altLang="en-US"/>
              <a:t>非负载分担，每个</a:t>
            </a:r>
            <a:r>
              <a:rPr lang="en-US" altLang="zh-CN"/>
              <a:t>LAG</a:t>
            </a:r>
            <a:r>
              <a:rPr lang="zh-CN" altLang="en-US"/>
              <a:t>组只能配两个成员形成</a:t>
            </a:r>
            <a:r>
              <a:rPr lang="en-US" altLang="zh-CN"/>
              <a:t>1:1</a:t>
            </a:r>
            <a:r>
              <a:rPr lang="zh-CN" altLang="en-US"/>
              <a:t>保护方式，可以保证用户</a:t>
            </a:r>
            <a:r>
              <a:rPr lang="en-US" altLang="zh-CN"/>
              <a:t>QOS</a:t>
            </a:r>
            <a:r>
              <a:rPr lang="zh-CN" altLang="en-US"/>
              <a:t>特性</a:t>
            </a:r>
            <a:endParaRPr lang="zh-CN" altLang="en-US"/>
          </a:p>
          <a:p>
            <a:pPr lvl="1">
              <a:buClr>
                <a:srgbClr val="FF0000"/>
              </a:buClr>
              <a:buFont typeface="Wingdings" panose="05000000000000000000" pitchFamily="2" charset="2"/>
              <a:buChar char="l"/>
            </a:pPr>
            <a:endParaRPr lang="zh-CN" altLang="en-US" sz="2400"/>
          </a:p>
          <a:p>
            <a:pPr lvl="1">
              <a:buClr>
                <a:srgbClr val="FF0000"/>
              </a:buClr>
              <a:buFont typeface="Wingdings" panose="05000000000000000000" pitchFamily="2" charset="2"/>
              <a:buNone/>
            </a:pPr>
            <a:endParaRPr lang="zh-CN" altLang="en-US" sz="2400"/>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https://d.book118.com/908115120071006033</a:t>
            </a:r>
          </a:p>
        </p:txBody>
      </p:sp>
    </p:spTree>
  </p:cSld>
  <p:clrMapOvr>
    <a:masterClrMapping/>
  </p:clrMapOvr>
  <p:transition/>
  <p:timing/>
</p:sld>
</file>

<file path=ppt/tags/tag1.xml><?xml version="1.0" encoding="utf-8"?>
<p:tagLst xmlns:p="http://schemas.openxmlformats.org/presentationml/2006/main">
  <p:tag name="THINKCELLSHAPEDONOTDELETE" val="pyolPqkVd10qm_1JlQMpnRg"/>
</p:tagLst>
</file>

<file path=ppt/tags/tag2.xml><?xml version="1.0" encoding="utf-8"?>
<p:tagLst xmlns:p="http://schemas.openxmlformats.org/presentationml/2006/main">
  <p:tag name="THINKCELLSHAPEDONOTDELETE" val="pZNK44QgxhEmali3QBzXh.Q"/>
</p:tagLst>
</file>

<file path=ppt/tags/tag3.xml><?xml version="1.0" encoding="utf-8"?>
<p:tagLst xmlns:p="http://schemas.openxmlformats.org/presentationml/2006/main">
  <p:tag name="THINKCELLSHAPEDONOTDELETE" val="pyolPqkVd10qm_1JlQMpnRg"/>
</p:tagLst>
</file>

<file path=ppt/tags/tag4.xml><?xml version="1.0" encoding="utf-8"?>
<p:tagLst xmlns:p="http://schemas.openxmlformats.org/presentationml/2006/main">
  <p:tag name="THINKCELLSHAPEDONOTDELETE" val="pZNK44QgxhEmali3QBzXh.Q"/>
</p:tagLst>
</file>

<file path=ppt/tags/tag5.xml><?xml version="1.0" encoding="utf-8"?>
<p:tagLst xmlns:p="http://schemas.openxmlformats.org/presentationml/2006/main">
  <p:tag name="THINKCELLSHAPEDONOTDELETE" val="pyolPqkVd10qm_1JlQMpnRg"/>
</p:tagLst>
</file>

<file path=ppt/tags/tag6.xml><?xml version="1.0" encoding="utf-8"?>
<p:tagLst xmlns:p="http://schemas.openxmlformats.org/presentationml/2006/main">
  <p:tag name="THINKCELLSHAPEDONOTDELETE" val="pZNK44QgxhEmali3QBzXh.Q"/>
</p:tagLst>
</file>

<file path=ppt/tags/tag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吉祥如意">
  <a:themeElements>
    <a:clrScheme name="">
      <a:dk1>
        <a:srgbClr val="000000"/>
      </a:dk1>
      <a:lt1>
        <a:srgbClr val="FFFFFF"/>
      </a:lt1>
      <a:dk2>
        <a:srgbClr val="E40000"/>
      </a:dk2>
      <a:lt2>
        <a:srgbClr val="DDDDDD"/>
      </a:lt2>
      <a:accent1>
        <a:srgbClr val="E1F4FF"/>
      </a:accent1>
      <a:accent2>
        <a:srgbClr val="FFE2C5"/>
      </a:accent2>
      <a:accent3>
        <a:srgbClr val="FFFFFF"/>
      </a:accent3>
      <a:accent4>
        <a:srgbClr val="000000"/>
      </a:accent4>
      <a:accent5>
        <a:srgbClr val="EDF8FF"/>
      </a:accent5>
      <a:accent6>
        <a:srgbClr val="E5CAB0"/>
      </a:accent6>
      <a:hlink>
        <a:srgbClr val="0066CC"/>
      </a:hlink>
      <a:folHlink>
        <a:srgbClr val="9F9FBF"/>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E40000"/>
        </a:dk2>
        <a:lt2>
          <a:srgbClr val="DDDDDD"/>
        </a:lt2>
        <a:accent1>
          <a:srgbClr val="E1F4FF"/>
        </a:accent1>
        <a:accent2>
          <a:srgbClr val="FFE2C5"/>
        </a:accent2>
        <a:accent3>
          <a:srgbClr val="FFFFFF"/>
        </a:accent3>
        <a:accent4>
          <a:srgbClr val="000000"/>
        </a:accent4>
        <a:accent5>
          <a:srgbClr val="EDF8FF"/>
        </a:accent5>
        <a:accent6>
          <a:srgbClr val="E5CAB0"/>
        </a:accent6>
        <a:hlink>
          <a:srgbClr val="0066CC"/>
        </a:hlink>
        <a:folHlink>
          <a:srgbClr val="9F9FBF"/>
        </a:folHlink>
      </a:clrScheme>
      <a:clrMap bg1="lt1" tx1="dk1" bg2="lt2" tx2="dk2" accent1="accent1" accent2="accent2" accent3="accent3" accent4="accent4" accent5="accent5" accent6="accent6" hlink="hlink" folHlink="folHlink"/>
    </a:extraClrScheme>
    <a:extraClrScheme>
      <a:clrScheme name="">
        <a:dk1>
          <a:srgbClr val="59582D"/>
        </a:dk1>
        <a:lt1>
          <a:srgbClr val="EAEAEA"/>
        </a:lt1>
        <a:dk2>
          <a:srgbClr val="666699"/>
        </a:dk2>
        <a:lt2>
          <a:srgbClr val="D9D9D9"/>
        </a:lt2>
        <a:accent1>
          <a:srgbClr val="CCECFF"/>
        </a:accent1>
        <a:accent2>
          <a:srgbClr val="B2D2C7"/>
        </a:accent2>
        <a:accent3>
          <a:srgbClr val="F2F2F2"/>
        </a:accent3>
        <a:accent4>
          <a:srgbClr val="4B4B25"/>
        </a:accent4>
        <a:accent5>
          <a:srgbClr val="E2F4FF"/>
        </a:accent5>
        <a:accent6>
          <a:srgbClr val="9FBCB2"/>
        </a:accent6>
        <a:hlink>
          <a:srgbClr val="993366"/>
        </a:hlink>
        <a:folHlink>
          <a:srgbClr val="92B9E0"/>
        </a:folHlink>
      </a:clrScheme>
      <a:clrMap bg1="lt1" tx1="dk1" bg2="lt2" tx2="dk2" accent1="accent1" accent2="accent2" accent3="accent3" accent4="accent4" accent5="accent5" accent6="accent6" hlink="hlink" folHlink="folHlink"/>
    </a:extraClrScheme>
    <a:extraClrScheme>
      <a:clrScheme name="">
        <a:dk1>
          <a:srgbClr val="000099"/>
        </a:dk1>
        <a:lt1>
          <a:srgbClr val="FFFFCC"/>
        </a:lt1>
        <a:dk2>
          <a:srgbClr val="004000"/>
        </a:dk2>
        <a:lt2>
          <a:srgbClr val="FFD9B3"/>
        </a:lt2>
        <a:accent1>
          <a:srgbClr val="FFD9D9"/>
        </a:accent1>
        <a:accent2>
          <a:srgbClr val="DDDDDD"/>
        </a:accent2>
        <a:accent3>
          <a:srgbClr val="FFFFE2"/>
        </a:accent3>
        <a:accent4>
          <a:srgbClr val="000083"/>
        </a:accent4>
        <a:accent5>
          <a:srgbClr val="FFE9E9"/>
        </a:accent5>
        <a:accent6>
          <a:srgbClr val="C6C6C6"/>
        </a:accent6>
        <a:hlink>
          <a:srgbClr val="FF0000"/>
        </a:hlink>
        <a:folHlink>
          <a:srgbClr val="FFAB57"/>
        </a:folHlink>
      </a:clrScheme>
      <a:clrMap bg1="lt1" tx1="dk1" bg2="lt2" tx2="dk2" accent1="accent1" accent2="accent2" accent3="accent3" accent4="accent4" accent5="accent5" accent6="accent6" hlink="hlink" folHlink="folHlink"/>
    </a:extraClrScheme>
    <a:extraClrScheme>
      <a:clrScheme name="">
        <a:dk1>
          <a:srgbClr val="000000"/>
        </a:dk1>
        <a:lt1>
          <a:srgbClr val="DCE8E2"/>
        </a:lt1>
        <a:dk2>
          <a:srgbClr val="0033CC"/>
        </a:dk2>
        <a:lt2>
          <a:srgbClr val="C4C4D8"/>
        </a:lt2>
        <a:accent1>
          <a:srgbClr val="FFFFFF"/>
        </a:accent1>
        <a:accent2>
          <a:srgbClr val="A9CFB1"/>
        </a:accent2>
        <a:accent3>
          <a:srgbClr val="EAF1EE"/>
        </a:accent3>
        <a:accent4>
          <a:srgbClr val="000000"/>
        </a:accent4>
        <a:accent5>
          <a:srgbClr val="FFFFFF"/>
        </a:accent5>
        <a:accent6>
          <a:srgbClr val="97B99E"/>
        </a:accent6>
        <a:hlink>
          <a:srgbClr val="CC3300"/>
        </a:hlink>
        <a:folHlink>
          <a:srgbClr val="666699"/>
        </a:folHlink>
      </a:clrScheme>
      <a:clrMap bg1="lt1" tx1="dk1" bg2="lt2" tx2="dk2" accent1="accent1" accent2="accent2" accent3="accent3" accent4="accent4" accent5="accent5" accent6="accent6" hlink="hlink" folHlink="folHlink"/>
    </a:extraClrScheme>
    <a:extraClrScheme>
      <a:clrScheme name="">
        <a:dk1>
          <a:srgbClr val="606090"/>
        </a:dk1>
        <a:lt1>
          <a:srgbClr val="E5FFFF"/>
        </a:lt1>
        <a:dk2>
          <a:srgbClr val="0000CC"/>
        </a:dk2>
        <a:lt2>
          <a:srgbClr val="91DAFF"/>
        </a:lt2>
        <a:accent1>
          <a:srgbClr val="EAEAEA"/>
        </a:accent1>
        <a:accent2>
          <a:srgbClr val="FFE2C5"/>
        </a:accent2>
        <a:accent3>
          <a:srgbClr val="EFFFFF"/>
        </a:accent3>
        <a:accent4>
          <a:srgbClr val="52527B"/>
        </a:accent4>
        <a:accent5>
          <a:srgbClr val="F2F2F2"/>
        </a:accent5>
        <a:accent6>
          <a:srgbClr val="E5CAB0"/>
        </a:accent6>
        <a:hlink>
          <a:srgbClr val="000000"/>
        </a:hlink>
        <a:folHlink>
          <a:srgbClr val="3DB77A"/>
        </a:folHlink>
      </a:clrScheme>
      <a:clrMap bg1="lt1" tx1="dk1" bg2="lt2" tx2="dk2" accent1="accent1" accent2="accent2" accent3="accent3" accent4="accent4" accent5="accent5" accent6="accent6" hlink="hlink" folHlink="folHlink"/>
    </a:extraClrScheme>
    <a:extraClrScheme>
      <a:clrScheme name="">
        <a:dk1>
          <a:srgbClr val="CC0066"/>
        </a:dk1>
        <a:lt1>
          <a:srgbClr val="FFDDBB"/>
        </a:lt1>
        <a:dk2>
          <a:srgbClr val="000000"/>
        </a:dk2>
        <a:lt2>
          <a:srgbClr val="C0C0C0"/>
        </a:lt2>
        <a:accent1>
          <a:srgbClr val="FFFFCC"/>
        </a:accent1>
        <a:accent2>
          <a:srgbClr val="FFFFFF"/>
        </a:accent2>
        <a:accent3>
          <a:srgbClr val="FFEBD9"/>
        </a:accent3>
        <a:accent4>
          <a:srgbClr val="AF0057"/>
        </a:accent4>
        <a:accent5>
          <a:srgbClr val="FFFFE2"/>
        </a:accent5>
        <a:accent6>
          <a:srgbClr val="E5E5E5"/>
        </a:accent6>
        <a:hlink>
          <a:srgbClr val="0066CC"/>
        </a:hlink>
        <a:folHlink>
          <a:srgbClr val="8EB37D"/>
        </a:folHlink>
      </a:clrScheme>
      <a:clrMap bg1="lt1" tx1="dk1" bg2="lt2" tx2="dk2" accent1="accent1" accent2="accent2" accent3="accent3" accent4="accent4" accent5="accent5" accent6="accent6" hlink="hlink" folHlink="folHlink"/>
    </a:extraClrScheme>
    <a:extraClrScheme>
      <a:clrScheme name="">
        <a:dk1>
          <a:srgbClr val="FFFF99"/>
        </a:dk1>
        <a:lt1>
          <a:srgbClr val="800000"/>
        </a:lt1>
        <a:dk2>
          <a:srgbClr val="FFFFFF"/>
        </a:dk2>
        <a:lt2>
          <a:srgbClr val="B60000"/>
        </a:lt2>
        <a:accent1>
          <a:srgbClr val="9888A4"/>
        </a:accent1>
        <a:accent2>
          <a:srgbClr val="A9335D"/>
        </a:accent2>
        <a:accent3>
          <a:srgbClr val="C1AAAA"/>
        </a:accent3>
        <a:accent4>
          <a:srgbClr val="DCDC83"/>
        </a:accent4>
        <a:accent5>
          <a:srgbClr val="CAC4CF"/>
        </a:accent5>
        <a:accent6>
          <a:srgbClr val="972D53"/>
        </a:accent6>
        <a:hlink>
          <a:srgbClr val="CCECFF"/>
        </a:hlink>
        <a:folHlink>
          <a:srgbClr val="FF6600"/>
        </a:folHlink>
      </a:clrScheme>
      <a:clrMap bg1="lt1" tx1="dk1" bg2="lt2" tx2="dk2" accent1="accent1" accent2="accent2" accent3="accent3" accent4="accent4" accent5="accent5" accent6="accent6" hlink="hlink" folHlink="folHlink"/>
    </a:extraClrScheme>
    <a:extraClrScheme>
      <a:clrScheme name="">
        <a:dk1>
          <a:srgbClr val="FFFFFF"/>
        </a:dk1>
        <a:lt1>
          <a:srgbClr val="1C1C1C"/>
        </a:lt1>
        <a:dk2>
          <a:srgbClr val="FFFF66"/>
        </a:dk2>
        <a:lt2>
          <a:srgbClr val="808080"/>
        </a:lt2>
        <a:accent1>
          <a:srgbClr val="9898BA"/>
        </a:accent1>
        <a:accent2>
          <a:srgbClr val="777777"/>
        </a:accent2>
        <a:accent3>
          <a:srgbClr val="AAAAAA"/>
        </a:accent3>
        <a:accent4>
          <a:srgbClr val="DCDCDC"/>
        </a:accent4>
        <a:accent5>
          <a:srgbClr val="CACAD9"/>
        </a:accent5>
        <a:accent6>
          <a:srgbClr val="6A6A6A"/>
        </a:accent6>
        <a:hlink>
          <a:srgbClr val="CCFF99"/>
        </a:hlink>
        <a:folHlink>
          <a:srgbClr val="E436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343</Paragraphs>
  <Slides>23</Slides>
  <Notes>5</Notes>
  <TotalTime>1</TotalTime>
  <HiddenSlides>0</HiddenSlides>
  <MMClips>0</MMClips>
  <ScaleCrop>0</ScaleCrop>
  <HeadingPairs>
    <vt:vector baseType="variant" size="6">
      <vt:variant>
        <vt:lpstr>Fonts used</vt:lpstr>
      </vt:variant>
      <vt:variant>
        <vt:i4>16</vt:i4>
      </vt:variant>
      <vt:variant>
        <vt:lpstr>Theme</vt:lpstr>
      </vt:variant>
      <vt:variant>
        <vt:i4>1</vt:i4>
      </vt:variant>
      <vt:variant>
        <vt:lpstr>Slide Titles</vt:lpstr>
      </vt:variant>
      <vt:variant>
        <vt:i4>23</vt:i4>
      </vt:variant>
    </vt:vector>
  </HeadingPairs>
  <TitlesOfParts>
    <vt:vector baseType="lpstr" size="40">
      <vt:lpstr>Arial</vt:lpstr>
      <vt:lpstr>Calibri</vt:lpstr>
      <vt:lpstr>宋体</vt:lpstr>
      <vt:lpstr>Wingdings</vt:lpstr>
      <vt:lpstr>Wingdings 2</vt:lpstr>
      <vt:lpstr>黑体</vt:lpstr>
      <vt:lpstr>Times New Roman</vt:lpstr>
      <vt:lpstr>楷体_GB2312</vt:lpstr>
      <vt:lpstr>Arial Black</vt:lpstr>
      <vt:lpstr>Impact</vt:lpstr>
      <vt:lpstr>Cambria</vt:lpstr>
      <vt:lpstr>FrutigerNext LT Medium</vt:lpstr>
      <vt:lpstr>华文细黑</vt:lpstr>
      <vt:lpstr>隶书</vt:lpstr>
      <vt:lpstr>新宋体</vt:lpstr>
      <vt:lpstr>微软雅黑</vt:lpstr>
      <vt:lpstr>Office Theme</vt:lpstr>
      <vt:lpstr>PTN技术介绍</vt:lpstr>
      <vt:lpstr>为什么要使用PTN</vt:lpstr>
      <vt:lpstr>3G对城域网带来的挑战</vt:lpstr>
      <vt:lpstr>SDH/MSTP和PTN设备的交换方式</vt:lpstr>
      <vt:lpstr>SDH/MSTP和PTN设备的架构</vt:lpstr>
      <vt:lpstr>PTN的优势</vt:lpstr>
      <vt:lpstr>PTN实现方式：MPLS-TP</vt:lpstr>
      <vt:lpstr>MPLS的特点</vt:lpstr>
      <vt:lpstr>PTN技术概述</vt:lpstr>
      <vt:lpstr>主要内容</vt:lpstr>
      <vt:lpstr>类似SDH的PTN（MPLS）分层模型</vt:lpstr>
      <vt:lpstr>主要内容</vt:lpstr>
      <vt:lpstr>PTN设备基本功能</vt:lpstr>
      <vt:lpstr>PTN设备功能框图</vt:lpstr>
      <vt:lpstr>PowerPoint Presentation</vt:lpstr>
      <vt:lpstr>主要内容</vt:lpstr>
      <vt:lpstr>主要内容</vt:lpstr>
      <vt:lpstr>PTN的保护倒换技术：线性保护</vt:lpstr>
      <vt:lpstr>线性1+1保护</vt:lpstr>
      <vt:lpstr>线性1:1保护</vt:lpstr>
      <vt:lpstr>APS保护</vt:lpstr>
      <vt:lpstr>LAG保护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2024-09-11T13:40:39.425</cp:lastPrinted>
  <dcterms:created xsi:type="dcterms:W3CDTF">2024-09-11T05:40:39Z</dcterms:created>
  <dcterms:modified xsi:type="dcterms:W3CDTF">2024-09-11T05:40:42Z</dcterms:modified>
</cp:coreProperties>
</file>