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BCCED-48CE-44E3-B238-B9B05558C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FAC28-A8D1-4F5C-87D9-94A683953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10A45-C766-4C87-8701-56D2FFABC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28DF9-B47C-4CE9-B8B2-6A11C27AC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0A5FA8-F80A-4F08-85A9-CEFE03247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297251-2E9C-464E-B46C-52A8BBCB6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77FCC7-24F9-471C-B371-333C60A11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1CD41-8034-409E-82E0-1B979932B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CA645-4AAE-473F-8C4F-3CD240AB2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90EA4-E762-4616-9C46-6EAD80537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0C2D0-FA3C-4BD4-BCC3-639A3BE9B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1700307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常见销售指标讲解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销售指标概述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转化率指标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客单价指标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重复购买率指标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退货率指标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销售指标概述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销售指标是衡量销售业务状况和效果的一系列量化标准，用于评估销售团队的业绩、效率以及市场反应等。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销售指标可根据不同维度进行分类，如按照销售过程可分为售前指标、售中指标和售后指标；按照销售结果可分为业绩指标、效率指标和质量指标等。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销售指标是企业管理销售业务的重要依据，能够帮助企业及时了解市场动态、调整销售策略、优化资源配置，从而提升销售业绩和市场竞争力。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合理的销售指标，可以激发销售团队的积极性和创造性，促进团队成员之间的协作和配合，提高销售效率和质量，最终实现企业的销售目标和发展战略。同时，销售指标还可以为企业制定薪酬激励政策、培训计划和职业规划等提供参考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客流量通常指的是在特定时间段内，经过或进入某个商业场所的顾客数量。它是衡量一个商业场所人气和吸引力的重要指标。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客流量的计算可以通过多种方式实现，如红外线感应、视频识别、人工计数等。具体方法的选择取决于商业场所的特点和预算。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客流量定义及计算方法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一般来说，客流量与销售额之间存在正相关性。当客流量增加时，销售额也会相应提高。这是因为更多的顾客意味着更多的销售机会。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正相关性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然而，客流量并非影响销售额的唯一因素。商品质量、价格、促销策略、顾客服务等因素也会对销售额产生影响。因此，在分析客流量与销售额关系时，需要综合考虑多种因素。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客流量与销售额关系分析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利用互联网和社交媒体进行宣传和推广，可以扩大店面的影响力和知名度，吸引更多潜在顾客。例如，可以在社交媒体上发布优惠信息、新品推荐等。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优化店面布局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通过改善店面布局、提升陈列效果等方式，可以吸引更多顾客进店。例如，可以设置醒目的招牌、提供舒适的购物环境等。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开展促销活动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定期开展促销活动可以吸引潜在顾客，提高店面知名度和美誉度。例如，打折、赠品、满减等优惠措施可以激发顾客的购买欲望。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提升顾客服务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提供优质的顾客服务可以增强顾客的购物体验，从而吸引更多回头客。例如，提供咨询、导购、售后等服务可以让顾客感受到关心和重视。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提升客流量策略探讨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转化率指标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转化率定义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转化率是指访问者中实际发生期望行为的用户所占的比例，是衡量网站或营销活动效果的重要指标。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转化率 = （转化次数 / 访问次数） × 100%。其中，转化次数指用户完成期望行为的次数，如购买、注册、下载等；访问次数指用户访问网站或页面的次数。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转化率定义及计算方式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设计是否美观、易用、符合用户需求等因素都会影响用户的购买决策。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网站或页面设计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产品或服务的质量、价格、口碑等因素也会影响用户的购买决策。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营销策略的制定和执行情况，如优惠活动、广告投放等，也会对转化率产生影响。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影响转化率因素分析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改进设计元素，提高用户体验，使网站或页面更加吸引用户。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优化网站或页面设计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改进产品或服务质量，提高用户满意度和忠诚度，增加用户购买意愿。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提升产品或服务质量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根据目标受众和市场需求，制定有针对性的营销策略，提高营销效果。例如，通过A/B测试确定最佳广告方案，提高广告点击率和转化率。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制定有效营销策略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提高转化率方法论述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https://d.book118.com/908117003074006033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2024-09-11T14:29:57.451</cp:lastPrinted>
  <dcterms:created xsi:type="dcterms:W3CDTF">2024-09-11T06:29:57Z</dcterms:created>
  <dcterms:modified xsi:type="dcterms:W3CDTF">2024-09-11T06:29:59Z</dcterms:modified>
</cp:coreProperties>
</file>