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22A11-9C2C-4F17-9562-7C8AD45A7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B794C-0E84-4671-BF0E-5E3391975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AC9A0-33CC-4013-9CF9-8E4F2309D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D68D91-F23A-46AC-A93D-D53662C7B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5E1173-8F94-43AA-82F1-CF6EDCD74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DDF58A-DDDC-4AB7-936A-8121C745B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6B29D9-EB3A-408B-8D97-7FF95612E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A0FD9B-C417-4900-82F4-4DFD48BF1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616538-C8D8-4EA8-9C2E-099A4860E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7AEA4-E60F-42DD-8CFB-8510865A8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2B783-F8AA-4D69-871B-FFA6F136C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170250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大学生开学目标规划书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社团与活动参与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健康与生活管理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长期规划与展望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姓名、专业、兴趣</a:t>
            </a:r>
          </a:p>
        </p:txBody>
      </p:sp>
      <p:sp>
        <p:nvSpPr>
          <p:cNvPr id="24" name="AutoShape 24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5" name="Connector 25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6" name="AutoShape 26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9" name="Connector 29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专业：计算机科学与技术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兴趣：编程、阅读、音乐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49" r="994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95" r="1749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取得优异的成绩，深入研究计算机科学领域，争取发表学术论文。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掌握至少一门外语，提高英语口语和听力能力，增强团队合作和沟通能力。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积极参加各类社团和实践活动，积累社会经验，培养组织协调能力。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保持良好的生活习惯和锻炼习惯，注重身心健康，增强抵抗力。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健康生活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大学目标与期望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学习目标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根据学校提供的课程安排，结合个人兴趣和职业规划，制定合理的学期课程表。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制定学期课程表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提前预习与复习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积极参与课堂讨论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在每节课前，提前预习课程内容，课后及时复习，确保对知识点的掌握。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在课堂上积极参与老师和同学的讨论，提高自己的思维能力和表达能力。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课程学习计划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167" r="14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参加学术讲座和研讨会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通过参加学术讲座和研讨会，了解学科前沿动态，提高自己的学术素养。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拓展阅读范围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根据所学课程的需要，选择相关的课外阅读书籍和资料，拓宽知识面。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自学能力培养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利用网络和图书馆资源，培养自主学习的能力，掌握高效的学习方法。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课外阅读与自学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000" b="13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参与科研项目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主动联系导师或教授，争取参与科研项目或实验室研究的机会。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学术论文写作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在科研项目或课程学习中，撰写学术论文或研究报告，提高自己的学术写作能力。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论文发表与学术交流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将优秀的学术论文投递至学术期刊或会议，参加学术交流活动，提升自己的学术影响力。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学术研究与论文发表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社团与活动参与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039" b="20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社团选择与参与理由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学术类社团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加入学术类社团，如数学社、文学社等，可以与志同道合的同学一起探讨学术问题，提高自己的学术素养。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兴趣类社团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根据自己的兴趣选择加入摄影社、舞蹈社、音乐社等，可以发展自己的兴趣爱好，结交志趣相投的朋友。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公益类社团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参加公益类社团，如志愿者协会、环保协会等，可以培养自己的社会责任感和奉献精神。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833" r="1883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作为社团成员，应积极参与社团活动，并可尝试组织一些小型活动，提高自己的组织能力和协调能力。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定期组织社团活动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参加学校举办的各种活动，如文艺比赛、运动会等，可以丰富自己的校园生活，拓展自己的人脉资源。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参与学校活动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利用课余时间参与志愿服务和实践活动，如支教、社区服务等，可以锻炼自己的实践能力，培养社会责任感。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志愿服务与社会实践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活动组织与参与计划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在社团和活动中，需要与不同性格、背景的人打交道，因此要学会与人沟通的技巧和方法。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625" r="11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学会与人沟通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在与人交往中，要学会控制自己的情绪，理解他人的情感和需求，提高自己的情商水平。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提高情商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通过参与社团和活动，结交志同道合的朋友，建立起自己的人际关系网，为未来的发展打下基础。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建立人际关系网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社交能力提升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https://d.book118.com/908117025002006035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2024-09-13T15:47:49.731</cp:lastPrinted>
  <dcterms:created xsi:type="dcterms:W3CDTF">2024-09-13T07:47:49Z</dcterms:created>
  <dcterms:modified xsi:type="dcterms:W3CDTF">2024-09-13T07:47:51Z</dcterms:modified>
</cp:coreProperties>
</file>