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E17AD79-A7CB-4F57-9334-3E3A389216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44AFF6-2FE3-4CA3-AEC3-69DAB52397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011E64D-2130-4407-9FC9-9A63D70721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E33B973-DCA7-4528-9B34-6D246715A4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EB48E9C-D267-47B6-9FE7-F26BAF19DD0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9185E78-9A11-4C12-8B6A-6F2109ABB6C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FA78D57-D52C-4799-B545-F32ADC7D2D5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72F282B-2A50-4563-B4AC-42B35AB111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2BE4B73-98A4-4CB7-A8CF-B0DAEE78D0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3C583B-1BD8-4A5B-B19D-5B80075648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3B3696-F6B9-4F2F-A0F7-29486336AE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8117074012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特殊工种作业人员安全管理制度与供应链安全的保障</a:t>
            </a:r>
          </a:p>
        </p:txBody>
      </p:sp>
      <p:sp>
        <p:nvSpPr>
          <p:cNvPr id="3" name="TextBox 3"/>
          <p:cNvSpPr txBox="1"/>
          <p:nvPr/>
        </p:nvSpPr>
        <p:spPr>
          <a:xfrm>
            <a:off x="902208" y="420624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alpha val="100000"/>
                  </a:schemeClr>
                </a:solidFill>
                <a:latin typeface="Microsoft Yahei"/>
                <a:ea typeface="Microsoft Yahei"/>
                <a:cs typeface="Microsoft Yahei"/>
              </a:rPr>
              <a:t>汇报人：</a:t>
            </a:r>
          </a:p>
        </p:txBody>
      </p:sp>
      <p:sp>
        <p:nvSpPr>
          <p:cNvPr id="4" name="TextBox 4"/>
          <p:cNvSpPr txBox="1"/>
          <p:nvPr/>
        </p:nvSpPr>
        <p:spPr>
          <a:xfrm>
            <a:off x="902208" y="469392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endParaRPr lang="en-US" sz="2025">
              <a:solidFill>
                <a:schemeClr val="dk2">
                  <a:alpha val="100000"/>
                </a:scheme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特殊工种作业人员安全管理制度</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供应链安全保障</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特殊工种作业人员安全管理制度的实施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供应链安全保障的实施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特殊工种作业人员安全管理制度</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477" r="3147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016" r="3001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13638" r="13638"/>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特殊工种作业人员安全管理制度是指针对具有特定职业特点和高风险性的工作，制定的一系列安全操作规程和安全管理规定。</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确保特殊工种作业人员的安全与健康，降低事故发生的风险，提高工作效率和生产效益。</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目标</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定义与目标</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816" b="1281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常见的特殊工种包括电工、焊工、高处作业工、压力容器操作工等。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特殊工种作业人员需严格遵守安全管理制度，按照操作规程进行作业，发现安全隐患及时报告，并积极参与安全培训和演练。</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特殊工种作业人员的分类与职责</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职责</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分类</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符合法律法规要求</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遵守国家和地方的安全生产法律法规是企业必须履行的义务，实施特殊工种作业人员安全管理制度可以确保企业符合相关法律法规要求。</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保障人员安全</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通过实施特殊工种作业人员安全管理制度，可以有效地减少事故发生，保障作业人员的生命安全和身体健康。</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提高生产效率</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安全管理制度的实施可以降低生产过程中的事故风险，提高生产效率，减少因事故导致的生产中断和损失。</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促进企业可持续发展</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一个完善的安全管理制度可以提升企业的形象和声誉，吸引更多的优秀人才和客户，促进企业的可持续发展。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特殊工种作业人员安全管理制度的重要性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供应链安全保障</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概念</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供应链安全是指在商品从供应商到最终消费者的整个过程中，保障商品、服务、信息等的完整性和安全性，防止中断和损失。</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目标</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确保供应链的可靠性、稳定性、安全性，降低风险，提高效率，提升客户满意度。</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2389" b="2389"/>
          <a:stretch>
            <a:fillRect/>
          </a:stretch>
        </p:blipFill>
        <p:spPr>
          <a:xfrm>
            <a:off x="7803289" y="1299241"/>
            <a:ext cx="3679824" cy="4906432"/>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供应链安全的概念与目标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35870" r="3587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对供应商进行严格的筛选和评估，选择有信誉和实力的供应商，并建立长期合作关系，进行定期的供应商绩效评价。</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供应商筛选和管理</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确保物流过程中的商品安全，防止盗窃、损坏、变质等问题，采取有效的包装、运输、仓储等措施。</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物流安全保障</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保障供应链中的信息安全，防止信息泄露、篡改、损坏等问题，建立完善的信息安全管理制度和技术防范措施。</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信息安全管理</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制定应急预案，对供应链中可能出现的突发事件进行及时响应和处理，减少损失。</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应急预案</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供应链安全保障的措施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55" r="1255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挑战</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供应链涉及多个环节和多方利益相关者，管理难度大；全球化和多元化的发展增加了供应链的风险；新技术和新兴业态对传统供应链安全保障提出了新的挑战。</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解决方案</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建立供应链安全保障体系，明确各方的责任和义务；加强国际合作，共同应对全球供应链风险；推动新技术和新兴业态在供应链安全保障方面的应用和创新；加强培训和教育，提高供应链从业人员的安全意识和技能。</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供应链安全保障的挑战与解决方案</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特殊工种作业人员安全管理制度的实施</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9625" r="96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法律法规宣传</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让员工了解国家安全生产法律法规和公司规章制度，明确各自的安全职责和义务。</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安全意识培养</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通过培训教育，提高员工对安全的认识和重视程度，树立安全第一的观念。</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安全操作技能培训</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使员工掌握正确的操作方法、安全防护措施以及应急处理技能，避免因操作不当引发事故。</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安全培训与教育</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制定安全操作规程</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根据不同工种的特点和要求，制定详细的安全操作规程，明确操作步骤、安全注意事项和应急措施。</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规程培训与学习</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确保员工熟悉并掌握安全操作规程，了解自身岗位的安全要求和风险点。</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执行情况监督</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加强日常监督检查，确保员工严格遵守安全操作规程，及时纠正违规行为。</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安全操作规程的制定与执行</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安全监督与考核</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建立健全安全监督体系</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通过设立安全监督机构或专职安全员，对安全生产进行全面监督。</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定期安全检查</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组织定期的安全检查活动，发现隐患及时整改，确保生产设施、设备处于良好状态。</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考核与奖惩</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将安全生产纳入绩效考核体系，对安全生产表现优秀的员工给予奖励，对违规行为进行惩处，形成有效的激励和约束机制。</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供应链安全保障的实施</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https://d.book118.com/908117074012006044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2024-09-23T22:25:02.088</cp:lastPrinted>
  <dcterms:created xsi:type="dcterms:W3CDTF">2024-09-23T14:25:02Z</dcterms:created>
  <dcterms:modified xsi:type="dcterms:W3CDTF">2024-09-23T14:25:04Z</dcterms:modified>
</cp:coreProperties>
</file>