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C445F-2AA7-4576-AD3D-B7552EBF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8AF6E-8C59-454B-8D4A-05CA1D3D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DEAC1-F3EE-4BD6-888B-D837905F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51C23-5184-4169-86B7-A8291D83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72EBA-8C56-4615-9A06-A3B4D1A34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7A36A-A769-4908-8557-00FADD33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270DF-26FB-4565-A95C-F5BECE4C5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D5ED8-E5E7-42D9-8532-3A76AFC4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0D423-3A01-404C-82EC-F9F7783A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C4516-C580-4131-A9D0-701D01114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33BE2-88A8-4695-AF2B-0E2036F1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000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宠物行业2024年生产展望与制度更新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2024年生产展望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制度更新解读与影响分析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竞争格局与市场机遇挖掘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品牌建设与客户关系管理优化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宠物行业市场进入门槛相对较低，竞争激烈，市场参与者众多。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随着人们生活水平的提高，宠物饲养逐渐成为越来越多家庭的选择，宠物行业规模不断扩大。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服务种类多样化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宠物行业服务种类日益丰富，包括宠物食品、用品、医疗、美容、寄养、训练等多种服务。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宠物行业现状及特点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49" r="27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据统计，全球宠物行业市场规模已达数千亿美元，预计未来几年将持续保持增长。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随着宠物饲养人群年轻化、消费升级以及宠物服务种类的不断丰富，宠物行业增长潜力巨大。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增长潜力巨大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市场规模与增长潜力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消费者越来越关注宠物的健康问题，对宠物食品的安全、营养以及医疗服务的专业性提出更高要求。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消费者希望为宠物提供个性化的服务，如定制化的食品、用品以及专业的美容、寄养等服务。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对个性化服务需求增加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对宠物健康关注度提高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政策法规逐步完善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各国政府逐步加强对宠物行业的监管，出台一系列政策法规，规范市场秩序，保障消费者权益。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行业标准不断提高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随着行业的发展，宠物行业标准不断提高，对从业人员的专业素质和服务质量提出更高要求。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2024年生产展望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总体产能预测及布局规划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产能预测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根据历史数据和市场需求分析，2024年宠物行业总体产能预计实现稳步增长，其中宠物食品、用品及医疗保健产品产能增长尤为显著。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为优化资源配置，提高生产效率，企业将加大在自动化、智能化生产线的投入，同时拓展新兴市场，形成国内外市场互补的发展格局。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宠物食品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随着消费者对宠物健康饮食的关注度提升，高品质、有机、天然的宠物食品产量将大幅增加。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宠物用品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智能化、个性化的宠物用品产量将持续攀升，满足消费者日益多样化的需求。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宠物医疗保健产品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随着宠物老龄化趋势加剧，宠物医疗保健产品产量将快速增长，特别是针对慢性病、老年病的治疗药物及保健品。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各类宠物产品产量预测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19" r="281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企业将继续加大在研发领域的投入，推动新技术、新工艺在宠物行业的应用，提升产品质量和附加值。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人工智能、大数据等技术在宠物行业的应用将逐渐普及，实现精准营销、个性化定制等，提高消费者满意度。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技术创新与智能化发展应用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企业将加强与上下游企业的合作，优化供应链结构，降低采购成本，提高供应链整体效率。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行业内企业将加强横向合作，共同应对市场挑战，推动行业健康发展。同时，跨界合作也将成为趋势，如与互联网企业合作打造线上线下一体化的宠物服务平台。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协同作战策略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供应链优化和协同作战策略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制度更新解读与影响分析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国际宠物行业法规调整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近年来，国际社会对宠物行业的监管不断加强，主要涉及宠物福利、贸易限制、入境检疫等方面。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中国宠物行业法规变动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中国政府针对宠物行业出台了一系列新的法规和政策，包括宠物饲养管理、宠物医疗、宠物食品等方面的规定。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国内外政策法规变动情况概述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制度更新对企业经营影响评估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新法规和政策对宠物行业的影响也会传导至消费者端，消费者对宠物产品和服务的需求将发生变化。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新的法规和政策对企业生产经营提出了更高的要求，如更严格的环保标准、更高的产品质量要求等，导致企业生产经营成本增加。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生产经营成本增加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制度更新可能改变市场竞争格局，一些不符合新法规要求的企业将被淘汰出局，同时新的竞争者可能进入市场。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企业面临的主要合规性挑战包括如何确保产品质量符合新的标准、如何处理废弃物和污染物、如何保障员工和消费者的健康与安全等。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合规性挑战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为应对合规性挑战，企业需要采取一系列措施，如加强内部管理、优化生产流程、提高技术水平、加强与政府和相关方的沟通与合作等。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合规性挑战及应对策略探讨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https://d.book118.com/908120006126006026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2024-09-04T08:20:49.589</cp:lastPrinted>
  <dcterms:created xsi:type="dcterms:W3CDTF">2024-09-04T00:20:49Z</dcterms:created>
  <dcterms:modified xsi:type="dcterms:W3CDTF">2024-09-04T00:20:51Z</dcterms:modified>
</cp:coreProperties>
</file>