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CB94B-FAA8-422D-BB0B-275553EC0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B5400-68FA-4189-A9AC-0A105D2DE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B9F47-0381-44CC-9892-56FDFD87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C1F0E-0C36-415B-AD4A-6642DBBAE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03473-5A59-4B11-B50F-6EA2573F8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DA742-87A6-4ACB-8667-8BA9A8A8F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F61F7-7EAC-4266-B883-1FDB9BEAD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6246E-D21C-4310-AEC6-63982AEA6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724E2-E803-4737-91E4-09CCD76FC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1377F-751C-4655-AE65-1372819D7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F1275-FD7A-4B28-B286-4C19EDEAA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0102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干部述职述德述廉报告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道德品质与职业操守表现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廉洁自律情况汇报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能力提升与知识更新情况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本年度主要工作内容概述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全面负责部门日常管理工作，确保部门运作顺畅；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主持或参与多个重要项目，推动项目进展并取得显著成果；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加强团队建设，提高员工素质和工作效率；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积极开展对外合作与交流，提升部门影响力和地位。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成功完成部门年度工作计划，各项任务指标均达到预期目标；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通过团队建设活动，增强了员工凝聚力和归属感，提高了部门整体战斗力；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重点任务完成情况及效果评估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在项目管理中，实现了项目进度、质量和成本的有效控制，获得了领导和同事的高度认可；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对外合作与交流取得了丰硕成果，与多个合作伙伴建立了长期稳定的合作关系。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创新举措与实施效果分析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在项目执行中，尝试了新的工作模式和流程，有效提高了工作效率和质量；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鼓励员工提出创新意见和建议，营造了浓厚的创新氛围。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在部门管理中引入了新的管理理念和方法，推动了部门管理水平的提升；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积极开展技术创新和研发工作，为部门发展注入了新的活力；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在项目管理中，部分项目进度出现延误，主要原因是资源调配不合理和沟通协调不畅；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部门内部存在一定程度的人员流失问题，主要原因是员工职业发展规划不清晰和福利待遇不具竞争力；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对外合作与交流中，有时会出现合作双方利益诉求不一致的情况，导致合作进展缓慢或受阻；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在创新工作中，有时过于追求新颖性和独特性，忽视了实际可行性和风险控制。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道德品质与职业操守表现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坚定理想信念，忠诚党的事业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深入学习党的理论和路线方针政策，不断增强政治意识、大局意识、核心意识、看齐意识。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坚定共产主义信仰，牢记党的宗旨，全心全意为人民服务，为党的事业不懈奋斗。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在工作和生活中，始终与党中央保持高度一致，坚决贯彻执行党的决策部署。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7167" b="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在公共场所和社交活动中，注重言行举止，维护社会公共秩序和文明风尚。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自觉遵守社会公德，注重个人品德修养，树立良好的党员干部形象。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带头践行社会主义核心价值观，弘扬中华民族传统美德，传递正能量。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遵守社会公德，树立良好形象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0" r="18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坚持原则，敢于担当，不徇私情，不谋私利，维护社会公平正义。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在工作中，严格遵守法律法规和规章制度，秉公办事，不徇私舞弊。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对于不正之风和腐败现象，敢于斗争，勇于揭露，积极维护党的纯洁性和纪律严肃性。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秉持正直原则，维护公平正义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自觉遵守党的纪律和规矩，严格要求自己，做到自重、自省、自警、自励。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认真执行廉洁自律各项规定，自觉接受组织和群众的监督，做到清正廉洁。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在工作和生活中，时刻保持清醒头脑，增强自我约束能力，坚守道德底线。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严于律己，自觉接受监督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廉洁自律情况汇报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深入学习党风廉政建设相关理论和政策法规，提高政治站位和思想认识。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切实履行“一岗双责”，把党风廉政建设与业务工作同部署、同落实、同考核。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加强对分管领域和部门的廉政风险防控，建立健全廉政风险防控机制。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002" r="18002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认真履行党风廉政建设责任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https://d.book118.com/908120102117006044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2024-09-25T01:29:32.762</cp:lastPrinted>
  <dcterms:created xsi:type="dcterms:W3CDTF">2024-09-24T17:29:32Z</dcterms:created>
  <dcterms:modified xsi:type="dcterms:W3CDTF">2024-09-24T17:29:35Z</dcterms:modified>
</cp:coreProperties>
</file>