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FC8D86-378B-450D-9F08-DE08D987F5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9BFA16-AF14-44CA-9E1A-438801533B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3C9191-19F0-4EC2-AF12-C9D5006910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2D6BA8-44B7-4B3C-B851-FA0E4AA721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B81FA4-5559-4593-8B98-C92207F592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867B2C-0341-4239-ADB1-43ED9FCA5E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03D306-C39C-4193-B44B-224441B9F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80DD11-367B-4095-9EC4-BB0F7F3178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0F207A-FDCE-4CB4-A2EB-1EA2267717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0EAAE7-66F5-41FA-ABFC-C469B94ABC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3830DA-6F05-4EBF-B98C-3826E8A950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120132016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骨折定义分类及治疗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骨折定义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骨折分类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骨折治疗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骨折并发症与后遗症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骨折预防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骨折定义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597" r="1159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4417" b="1441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骨折是指骨骼完整性的破坏，通常由外伤或疾病引起，导致骨头的连续性中断。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骨折可以是开放性或闭合性的，根据骨折端是否与外界相通来区分。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骨折可以发生在任何骨骼部位，包括四肢、脊柱和骨盆等。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类型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根据骨折端是否发生移位，骨折可以分为移位性骨折和非移位性骨折。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根据骨折线的形状，骨折可以分为横行骨折、斜行骨折、螺旋形骨折和粉碎性骨折等。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根据骨折的原因，骨折可以分为创伤性骨折和病理性骨折。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444" r="1444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515" r="3151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2681" r="2268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原因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疾病也是导致骨折的常见原因，如骨质疏松、骨肿瘤、骨髓炎等。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外伤是导致骨折的主要原因，如交通事故、跌倒、撞击等。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骨折分类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颅骨骨折是指头部骨骼发生断裂，通常是由于严重的外力冲击所导致。颅骨骨折可分为线性骨折和凹陷性骨折两种类型。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颅骨骨折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脊柱骨折是指脊柱骨受到外力冲击或过度弯曲而发生断裂。根据骨折部位的不同，脊柱骨折可分为颈椎、胸椎、腰椎等不同部位的骨折。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脊柱骨折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四肢骨折是指发生在上肢和下肢的骨折，包括上臂、前臂、大腿和小腿等部位的骨折。根据骨折部位的不同，四肢骨折可分为骨干骨折和干骺端骨折等类型。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四肢骨折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按骨折部位分类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完全性骨折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完全性骨折是指骨骼完全断裂，骨膜完全剥离，骨折端完全错位。这种类型的骨折通常需要手术治疗。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不完全性骨折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不完全性骨折是指骨骼部分断裂，骨膜部分剥离，骨折端部分错位。这种类型的骨折通常可以通过保守治疗，如石膏固定或牵引治疗等方法进行治疗。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262" r="2526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按骨折程度分类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闭合性骨折是指骨折端没有与外界相通的伤口或创口。这种类型的骨折通常需要手术治疗或保守治疗。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开放性骨折是指骨折端与外界相通，皮肤或粘膜破裂。这种类型的骨折通常需要紧急手术治疗，以避免感染和出血等并发症的发生。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按骨折形态分类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开放性骨折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闭合性骨折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骨折治疗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https://d.book118.com/908120132016006025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2024-09-01T14:14:02.222</cp:lastPrinted>
  <dcterms:created xsi:type="dcterms:W3CDTF">2024-09-01T06:14:02Z</dcterms:created>
  <dcterms:modified xsi:type="dcterms:W3CDTF">2024-09-01T06:14:04Z</dcterms:modified>
</cp:coreProperties>
</file>