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5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6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3220B-4DA7-4771-BA73-7E1B99C86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92450-A130-4205-A900-0BA22B4ED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D1F93-32B0-4400-9520-1E878BD3C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F7C841-3E2F-44AE-8F5F-FC91BC792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20818-476A-48ED-A569-10815D18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A8A0B4-71F0-4AC8-AAF7-DBBFF7653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30C3B-F8F4-49DB-8126-402EEE38D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25E64-3068-4A35-9D4D-1B5A59D8C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A338FC-E086-47C2-B940-902E8CE79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0B2A0-BA3F-4060-9C8B-681B6CBD1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C0CB1-6025-49DE-A052-23A34B3D0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551" r:id="rId2"/>
    <p:sldLayoutId id="2147489552" r:id="rId3"/>
    <p:sldLayoutId id="2147489553" r:id="rId4"/>
    <p:sldLayoutId id="2147489554" r:id="rId5"/>
    <p:sldLayoutId id="2147489555" r:id="rId6"/>
    <p:sldLayoutId id="2147489556" r:id="rId7"/>
    <p:sldLayoutId id="2147489557" r:id="rId8"/>
    <p:sldLayoutId id="2147489558" r:id="rId9"/>
    <p:sldLayoutId id="2147489559" r:id="rId10"/>
    <p:sldLayoutId id="214748956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21000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乡村振兴计划的规划与实施过程与经验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乡村振兴计划概述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乡村振兴计划的规划过程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乡村振兴计划的实施过程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乡村振兴计划的经验总结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乡村振兴计划概述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乡村振兴计划的意义</a:t>
            </a:r>
            <a:endParaRPr lang="zh-CN" altLang="en-US"/>
          </a:p>
        </p:txBody>
      </p:sp>
      <p:sp>
        <p:nvSpPr>
          <p:cNvPr id="104894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4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促进农村经济发展，提高农民收入水平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5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改善农村人居环境，提升农民生活品质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5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传承和弘扬乡村文化，增强乡村凝聚力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896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缩小城乡发展差距，推动城乡一体化发展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乡村振兴计划的目标</a:t>
            </a:r>
            <a:endParaRPr lang="zh-CN" altLang="en-US"/>
          </a:p>
        </p:txBody>
      </p:sp>
      <p:sp>
        <p:nvSpPr>
          <p:cNvPr id="104900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0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1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改善农村人居环境，提升农民生活品质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促进农村经济发展，提高农民收入水平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传承和弘扬乡村文化，增强乡村凝聚力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加强农村基层治理，提高乡村社会管理水平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乡村振兴计划的实施范围</a:t>
            </a:r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乡村地区：包括各个行政级别的乡村，如村、乡、镇等。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实施主体：政府、企业、社会组织和个人等。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实施目标：促进乡村经济发展、改善乡村环境、提高乡村居民生活水平等。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实施内容：包括基础设施建设、农业产业发展、文化传承保护等多个方面。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乡村振兴计划的规划过程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资源调查与评估</a:t>
            </a:r>
            <a:endParaRPr lang="zh-CN" altLang="en-US"/>
          </a:p>
        </p:txBody>
      </p:sp>
      <p:sp>
        <p:nvSpPr>
          <p:cNvPr id="10491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对当地资源进行全面调查，包括自然资源、农业资源、人力资源等。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分析资源的开发潜力，为后续规划提供依据。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针对资源调查与评估结果，制定相应的保护和利用措施。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对资源进行评估，确定资源的数量、质量、分布及可持续性。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规划设计与方案制定</a:t>
            </a:r>
            <a:endParaRPr lang="zh-CN" altLang="en-US"/>
          </a:p>
        </p:txBody>
      </p:sp>
      <p:sp>
        <p:nvSpPr>
          <p:cNvPr id="104920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0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确定乡村振兴的目标和愿景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1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评估乡村资源和现状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1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制定规划方案，包括产业发展、基础设施建设、生态环境保护等方面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22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2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方案制定过程中需充分考虑当地居民的需求和意见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规划方案的审批与调整</a:t>
            </a:r>
            <a:endParaRPr lang="zh-CN" altLang="en-US"/>
          </a:p>
        </p:txBody>
      </p:sp>
      <p:sp>
        <p:nvSpPr>
          <p:cNvPr id="1049264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审批流程：提交规划方案，由相关部门进行审批，确保方案符合法律法规和政策要求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调整方案：根据审批意见，对规划方案进行调整和完善，确保方案的可行性和有效性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公众参与：鼓励公众参与规划方案的讨论和提出意见，提高方案的民主性和科学性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方案实施：经过审批和调整后，正式实施规划方案，推进乡村振兴计划的实施进程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https://d.book118.com/908121000034006030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宋体</vt:lpstr>
      <vt:lpstr>Office Theme</vt:lpstr>
      <vt:lpstr>乡村振兴计划的规划与实施过程与经验</vt:lpstr>
      <vt:lpstr>目录</vt:lpstr>
      <vt:lpstr>单击添加章节标题</vt:lpstr>
      <vt:lpstr>乡村振兴计划概述</vt:lpstr>
      <vt:lpstr>乡村振兴计划的意义</vt:lpstr>
      <vt:lpstr>乡村振兴计划的目标</vt:lpstr>
      <vt:lpstr>乡村振兴计划的实施范围</vt:lpstr>
      <vt:lpstr>乡村振兴计划的规划过程</vt:lpstr>
      <vt:lpstr>资源调查与评估</vt:lpstr>
      <vt:lpstr>规划设计与方案制定</vt:lpstr>
      <vt:lpstr>规划方案的审批与调整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2024-09-06T14:29:39.684</cp:lastPrinted>
  <dcterms:created xsi:type="dcterms:W3CDTF">2024-09-06T06:29:39Z</dcterms:created>
  <dcterms:modified xsi:type="dcterms:W3CDTF">2024-09-06T06:29:41Z</dcterms:modified>
</cp:coreProperties>
</file>