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AF9E1-0CC0-4E8E-9909-41E3C99A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650CF-DA62-4324-8ADA-482F5D19E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8DE22-1A33-4392-B706-1AB0853E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5C49C-46C2-4902-95F1-D7623BE6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FE280-F83A-4033-8BCE-424FE5BF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6C8F2-A9DA-4EE7-B397-90DC3B20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4FA55-9796-4A0F-B608-2C74E761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F7D8C-C2B5-4549-8174-F3F926E3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D4361-5FD1-42C6-8554-6FEB9514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1333C-0E23-4918-B606-D60128B7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015EE-6C47-419E-AD6A-5E130D2A6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1054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中国物流业现状及前景分析报告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分析中国物流业的现状，探讨其发展趋势和前景，为政府、企业和投资者提供决策参考。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随着中国经济的快速发展，物流业作为支撑国民经济发展的基础性、战略性产业，其重要性日益凸显。近年来，中国政府出台了一系列政策措施，推动物流业转型升级，提高物流效率和服务水平。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77" r="285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0" r="160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本报告将从政策环境、市场规模、基础设施、技术创新、服务模式等多个方面，对中国物流业进行深入分析。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本报告主要分析近年来中国物流业的发展状况，并对未来几年的发展趋势进行预测。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本报告涵盖中国全境，包括不同地区、不同行业领域的物流发展情况。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中国物流业现状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物流业务收入稳步增加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随着物流市场的不断扩大，物流业务收入也呈现出稳步增长的态势。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物流市场结构逐步优化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在市场竞争和政策引导的双重作用下，物流市场结构正在逐步优化，大型物流企业市场份额逐步提升。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物流总额持续增长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近年来，中国社会物流总额持续增长，显示出物流市场的活力和潜力。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中国物流企业数量众多，但整体实力参差不齐，市场集中度有待提高。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物流企业数量众多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随着市场竞争的加剧，物流企业不断提升服务质量，加强与客户的关系管理。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服务质量不断提升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虽然一些大型物流企业已经开始尝试创新，但整体而言，中国物流企业的创新能力还有待提高。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创新能力有待提高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物流企业发展状况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物流园区建设加速推进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各地政府纷纷加大物流园区建设力度，推动物流业集聚发展。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信息化水平有待提高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虽然一些先进的信息技术已经在物流业中得到应用，但整体而言，中国物流业的信息化水平还有待提高。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交通基础设施不断完善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中国交通基础设施不断完善，为物流业的发展提供了有力支撑。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自动化技术在物流业中的应用越来越广泛，如自动化分拣系统、自动化立体仓库等。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自动化技术应用广泛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智能化技术如人工智能、大数据等正在逐步在物流业中推广应用，提高物流运作效率。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智能化技术逐步推广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随着环保意识的提高，绿色物流技术如电动货车、绿色包装等受到越来越多关注。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绿色物流技术受到关注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物流技术应用现状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中国物流业面临的挑战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随着中国人口红利的逐渐消失，物流行业人力成本不断上升，给企业带来较大压力。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人力成本上升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受油价波动、交通拥堵等因素影响，物流运输成本呈上升趋势。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土地、租金等成本上涨导致仓储费用增加，进一步加大物流企业的成本压力。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信息化水平不足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部分物流企业信息化程度较低，难以实现信息共享和协同作业，影响物流效率。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供应链各环节之间协同不够紧密，导致物流运作效率低下。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交通拥堵问题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城市交通拥堵严重，影响物流配送速度和效率。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物流效率问题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物流行业服务标准不统一，导致服务质量参差不齐。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33" r="4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服务标准不统一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部分物流企业对客户投诉处理不及时或不重视，影响客户体验和满意度。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投诉处理不及时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受天气、交通等因素影响，物流配送延误现象时有发生。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配送延误问题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物流服务质量问题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https://d.book118.com/908121054134006043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2024-09-23T16:30:31.974</cp:lastPrinted>
  <dcterms:created xsi:type="dcterms:W3CDTF">2024-09-23T08:30:31Z</dcterms:created>
  <dcterms:modified xsi:type="dcterms:W3CDTF">2024-09-23T08:30:34Z</dcterms:modified>
</cp:coreProperties>
</file>