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5CDC-1221-4468-B61F-74B4F8B9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741DC-A16D-432A-BE28-BADA5476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0DDB9-D049-4850-B5CC-EFE5EE5E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F6149-269D-40A2-A624-8D9D6727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CC815-2F0A-403C-BCEE-C77C16229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66B3A-7B94-4A71-BE4A-D690B4F6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6F37D-1661-478F-A570-D82EC2D9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7D436-F7B1-4083-B13D-D41EAE13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C06D4-E8E6-41DC-92CC-AB902CE2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E5B47-D072-4479-B55A-943AE157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880EC-C955-4E3B-8061-BA8FE580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2061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低税率农产品范围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国内外低税率农产品政策比较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低税率农产品范围界定原则与方法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具体低税率农产品范围分析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低税率农产品对农业发展和农民收入影响研究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完善低税率农产品政策建议与措施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农业作为国民经济的基础产业，对于保障国家粮食安全、促进农村经济发展、维护社会稳定具有重要意义。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农产品价格直接关系到农民的收入水平和生活质量，合理的农产品价格有利于促进农业可持续发展。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税收政策是国家宏观调控的重要手段之一，通过调整农产品税率，可以引导农业生产结构调整，促进农业资源的合理配置。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223" r="21223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农业是国家经济的基础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农产品价格与农民收入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税收政策的调节作用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低税率农产品是指按照国家规定，享受较低税率优惠政策的农产品，旨在降低农业生产成本，提高农民收入，促进农业健康发展。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根据不同的标准和分类方法，低税率农产品可分为以下几类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包括粮食、蔬菜、水果、肉类、禽蛋、水产品等。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包括农业生产资料、初级农产品和加工农产品等。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包括增值税、所得税等税种的优惠政策。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按照生产环节划分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按照税收优惠政策划分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按照产品种类划分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低税率农产品定义及分类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国内外低税率农产品政策比较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83" r="169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为支持农业发展、减轻农民负担，我国实施了一系列低税率农产品政策。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主要包括粮食、蔬菜、水果、肉类等农产品，具体范围由财政部、国家税务总局等部门联合发布。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对适用范围内的农产品，实行较低的增值税税率，同时免征或减征部分附加税费。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税率优惠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低税率农产品政策在促进农业生产、保障农民收益、稳定市场价格等方面发挥了积极作用。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国内政策现状及特点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许多国家和地区都实行低税率或免税政策来支持农业发展，如欧盟对农产品实行较低的增值税税率，美国对部分农产品免征销售税等。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可以借鉴国际经验，进一步扩大低税率农产品的范围，降低农业生产成本，提高农产品市场竞争力。同时，应加强对农业产业的扶持力度，促进农业可持续发展。此外，还应完善税收政策，避免税收漏洞和不合理税收负担的出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国际经验借鉴与启示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低税率农产品范围界定原则与方法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税收公平原则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低税率农产品范围的界定应遵循税收公平原则，确保税收政策对不同纳税人具有公平性。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农业保护原则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考虑到农业在国民经济中的重要地位，低税率农产品范围的界定应体现对农业的保护，以促进农业的稳定发展。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市场导向原则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在确定低税率农产品范围时，应充分考虑市场需求和价格信号，避免对市场机制的过度干预。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通过监测农产品市场价格指数的变化，将价格波动较大的农产品纳入低税率范围。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根据农产品的特性，如生长周期、耐储性、运输成本等，来划分低税率农产品的范围。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分析农产品的生产成本和收益情况，将成本收益比较低的农产品确定为低税率对象。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参考国际通行做法和税收协定，结合我国实际情况，合理界定低税率农产品的范围。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产品特性法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成本收益法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价格指数法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国际比较法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具体低税率农产品范围分析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https://d.book118.com/908122061005006032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2024-09-09T05:54:21.378</cp:lastPrinted>
  <dcterms:created xsi:type="dcterms:W3CDTF">2024-09-08T21:54:21Z</dcterms:created>
  <dcterms:modified xsi:type="dcterms:W3CDTF">2024-09-08T21:54:23Z</dcterms:modified>
</cp:coreProperties>
</file>