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1B25BA-E567-49A2-910C-F6B06155D2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3839F2-E1FA-4913-A957-CE778B56A5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674D9C-57F8-400F-9F75-5B333B6A96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66E893-B87B-49E5-A20C-3C1BB5AC4A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B32C90F-408C-410E-B73E-3A8D955E72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8E86143-8F3E-47AB-B0FD-7F193EAB44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E4A7BCF-3501-4AF6-B976-E5FAFB1E3E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16E1B3-AEAB-4225-B690-C14D05EC45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379409-308A-4A8B-A831-689568EAB5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F7F538-AD0B-4879-82BD-60FAE94EC3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9D140A-D67A-48DD-8B72-4260652FF1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1695" y="5544503"/>
            <a:ext cx="4224233" cy="923330"/>
          </a:xfrm>
        </p:spPr>
        <p:txBody>
          <a:bodyPr wrap="none" anchor="b">
            <a:spAutoFit/>
          </a:bodyPr>
          <a:lstStyle>
            <a:lvl1pPr algn="l">
              <a:defRPr sz="6000" b="0" i="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5" y="5051672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5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5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6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8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2" name=""/>
        <p:cNvGrpSpPr/>
        <p:nvPr/>
      </p:nvGrpSpPr>
      <p:grpSpPr>
        <a:xfrm>
          <a:off x="0" y="0"/>
          <a: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6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sp>
        <p:nvSpPr>
          <p:cNvPr id="2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0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1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2024/1/11</a:t>
            </a:fld>
            <a:endParaRPr lang="en-US" altLang="zh-CN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4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8122066005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日间手术麻醉护理PPT\n## 1.日间手术麻醉护理的基本概念与重要性\n### 1.1日间手术的定义与特点\n### 1.2麻醉护理在日间手术中的作用\n### 1.3日间手术麻醉护理的重要性\n## 2.日间手术麻醉护理的术前准备\n### 2.1患者的评估与准备\n### 2.2麻醉药物与设备的选择\n### 2.3麻醉护理人员的培训与职责\n## 3.日间手术麻醉护理的术中管理\n### 3.1术中监测与护理\n### 3.2麻醉并发症的预防与处理\n### 3.3患者舒适度与安全管理\n## 4.日间手术麻醉护理的术后恢复\n### 4.1术后疼痛管理\n### 4.2术后并发症的观察与处理\n### 4.3患者出院指导与随访\n## 5.日间手术麻醉护理的质量改进与持续改进\n### 5.1质量评价指标的建立与应用\n### 5.2护理质量改进的方法与策略\n### 5.3持续改进与团队协作的重要性\n&quot;,&quot;templateId&quot;:&quot;g4cp6mxhy78uudam11m8zmqt9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1695" y="5553433"/>
            <a:ext cx="9931400" cy="91440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日间手术麻醉护理PPT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1695" y="5055553"/>
            <a:ext cx="5786771" cy="476250"/>
          </a:xfrm>
        </p:spPr>
        <p:txBody>
          <a:bodyPr vert="horz" wrap="square" lIns="91440" tIns="45720" rIns="91440" bIns="45720" anchor="b">
            <a:spAutoFit/>
          </a:bodyPr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 descr="{&quot;isTemplate&quot;:false,&quot;type&quot;:&quot;subTitle&quot;,&quot;canOmit&quot;:true,&quot;range&quot;:0}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3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日间手术麻醉护理的基本概念与重要性</a:t>
            </a:r>
            <a:endParaRPr/>
          </a:p>
        </p:txBody>
      </p:sp>
      <p:sp>
        <p:nvSpPr>
          <p:cNvPr id="134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7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7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7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7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日间手术的定义</a:t>
                </a:r>
                <a:endParaRPr/>
              </a:p>
            </p:txBody>
          </p:sp>
          <p:sp>
            <p:nvSpPr>
              <p:cNvPr id="17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一天内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完成手术、恢复和出院的手术模式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病人通常在手术前一天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住院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，手术当天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出院</a:t>
                </a:r>
                <a:endParaRPr/>
              </a:p>
            </p:txBody>
          </p:sp>
          <p:sp>
            <p:nvSpPr>
              <p:cNvPr id="17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8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8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日间手术的特点</a:t>
                </a:r>
                <a:endParaRPr/>
              </a:p>
            </p:txBody>
          </p:sp>
          <p:sp>
            <p:nvSpPr>
              <p:cNvPr id="18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高效率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：缩短住院时间，节省医疗资源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低成本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：降低病人的经济负担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：严格的围手术期管理和麻醉护理</a:t>
                </a:r>
                <a:endParaRPr/>
              </a:p>
            </p:txBody>
          </p:sp>
          <p:sp>
            <p:nvSpPr>
              <p:cNvPr id="18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8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日间手术的定义与特点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9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麻醉护理在日间手术中的作用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9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9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9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麻醉护理的定义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负责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麻醉前准备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术中管理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术后恢复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的专业护理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确保病人在手术过程中的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舒适</a:t>
                </a:r>
                <a:endParaRPr/>
              </a:p>
            </p:txBody>
          </p:sp>
          <p:pic>
            <p:nvPicPr>
              <p:cNvPr id="19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9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麻醉护理在日间手术中的作用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提高手术成功率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：减少麻醉并发症，保障手术顺利进行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促进病人恢复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：有效的疼痛管理和并发症预防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提高病人满意度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：专业的护理服务和关爱</a:t>
                </a:r>
                <a:endParaRPr/>
              </a:p>
            </p:txBody>
          </p:sp>
          <p:pic>
            <p:nvPicPr>
              <p:cNvPr id="20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04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4106722"/>
            <a:ext cx="436880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日间手术麻醉护理的重要性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205" name="Tencent" descr="{&quot;isTemplate&quot;:true,&quot;type&quot;:&quot;content&quot;,&quot;canOmit&quot;:true,&quot;range&quot;:0}"/>
          <p:cNvSpPr txBox="1"/>
          <p:nvPr/>
        </p:nvSpPr>
        <p:spPr>
          <a:xfrm>
            <a:off x="4936236" y="4099560"/>
            <a:ext cx="6480000" cy="2159524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麻醉护理的重要性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保障病人安全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：预防和处理麻醉并发症，降低风险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提高手术效率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：优化麻醉护理流程，缩短手术时间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提升病人体验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：关注病人需求和舒适度，提高满意度</a:t>
            </a:r>
            <a:endParaRPr/>
          </a:p>
        </p:txBody>
      </p:sp>
      <p:pic>
        <p:nvPicPr>
          <p:cNvPr id="206" name="图片 2" descr="{&quot;isTemplate&quot;:true,&quot;type&quot;:&quot;image&quot;,&quot;canOmit&quot;:false}"/>
          <p:cNvPicPr>
            <a:picLocks noChangeAspect="1"/>
          </p:cNvPicPr>
          <p:nvPr/>
        </p:nvPicPr>
        <p:blipFill>
          <a:blip r:embed="rId2"/>
          <a:srcRect t="25000" b="25000"/>
          <a:stretch>
            <a:fillRect/>
          </a:stretch>
        </p:blipFill>
        <p:spPr>
          <a:xfrm>
            <a:off x="0" y="0"/>
            <a:ext cx="12192000" cy="3429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0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日间手术麻醉护理的术前准备</a:t>
            </a:r>
            <a:endParaRPr/>
          </a:p>
        </p:txBody>
      </p:sp>
      <p:sp>
        <p:nvSpPr>
          <p:cNvPr id="20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患者的评估与准备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患者的评估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病史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：了解患者的疾病史、过敏史等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体格检查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：评估患者的身体状况和手术适应症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实验室检查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：检查患者的血液、心电图等指标</a:t>
                </a:r>
                <a:endParaRPr/>
              </a:p>
            </p:txBody>
          </p:sp>
          <p:pic>
            <p:nvPicPr>
              <p:cNvPr id="2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患者的准备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心理准备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：消除患者的紧张情绪，增强信心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生理准备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：做好术前禁食、禁水等准备工作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物品准备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：准备手术所需的物品和麻醉药物</a:t>
                </a:r>
                <a:endParaRPr/>
              </a:p>
            </p:txBody>
          </p:sp>
          <p:pic>
            <p:nvPicPr>
              <p:cNvPr id="2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麻醉药物的选择</a:t>
                </a:r>
                <a:endParaRPr/>
              </a:p>
            </p:txBody>
          </p:sp>
          <p:sp>
            <p:nvSpPr>
              <p:cNvPr id="22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局部麻醉药物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：适用于浅表手术和短小手术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全身麻醉药物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：适用于复杂手术和长时间手术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麻醉辅助药物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：用于缓解疼痛、镇静和抗焦虑</a:t>
                </a:r>
                <a:endParaRPr/>
              </a:p>
            </p:txBody>
          </p:sp>
          <p:sp>
            <p:nvSpPr>
              <p:cNvPr id="22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麻醉设备的选择</a:t>
                </a:r>
                <a:endParaRPr/>
              </a:p>
            </p:txBody>
          </p:sp>
          <p:sp>
            <p:nvSpPr>
              <p:cNvPr id="23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麻醉机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：用于控制麻醉气体和监测患者生命体征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监护设备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：如心电图、血压、血氧饱和度监测器等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麻醉器具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：如气管导管、静脉导管等</a:t>
                </a:r>
                <a:endParaRPr/>
              </a:p>
            </p:txBody>
          </p:sp>
          <p:sp>
            <p:nvSpPr>
              <p:cNvPr id="23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麻醉药物与设备的选择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麻醉护理人员的培训</a:t>
                </a:r>
                <a:endParaRPr/>
              </a:p>
            </p:txBody>
          </p:sp>
          <p:sp>
            <p:nvSpPr>
              <p:cNvPr id="24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专业知识培训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：掌握麻醉护理理论和技能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操作技能培训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：熟悉各种麻醉设备和药物的使用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应急处理培训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：学会应对麻醉并发症和突发事件</a:t>
                </a:r>
                <a:endParaRPr/>
              </a:p>
            </p:txBody>
          </p:sp>
          <p:sp>
            <p:nvSpPr>
              <p:cNvPr id="24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麻醉护理人员的职责</a:t>
                </a:r>
                <a:endParaRPr/>
              </a:p>
            </p:txBody>
          </p:sp>
          <p:sp>
            <p:nvSpPr>
              <p:cNvPr id="25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麻醉前准备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：协助医生完成麻醉前评估和准备工作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术中管理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：负责患者的监测、护理和并发症处理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术后恢复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：指导患者术后疼痛管理和并发症观察</a:t>
                </a:r>
                <a:endParaRPr/>
              </a:p>
            </p:txBody>
          </p:sp>
          <p:sp>
            <p:nvSpPr>
              <p:cNvPr id="25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麻醉护理人员的培训与职责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日间手术麻醉护理的术中管理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术中监测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生命体征监测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：监测心率、血压、血氧饱和度等指标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麻醉深度监测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：评估患者的麻醉状态，调整麻醉药物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手术并发症监测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：观察手术过程中可能出现的问题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术中护理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保持呼吸道通畅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：协助医生调整气管导管，确保通气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输液输血管理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：根据患者需要，调节输液速度和输血量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舒适护理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：关注患者的舒适度，提供心理支持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术中监测与护理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https://d.book118.com/908122066005006036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humanities_architecture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565A9"/>
      </a:accent1>
      <a:accent2>
        <a:srgbClr val="94CAE9"/>
      </a:accent2>
      <a:accent3>
        <a:srgbClr val="4D98D1"/>
      </a:accent3>
      <a:accent4>
        <a:srgbClr val="315C89"/>
      </a:accent4>
      <a:accent5>
        <a:srgbClr val="5880A4"/>
      </a:accent5>
      <a:accent6>
        <a:srgbClr val="1C2F45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日间手术麻醉护理PPT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2024-09-15T02:32:23.789</cp:lastPrinted>
  <dcterms:created xsi:type="dcterms:W3CDTF">2024-09-14T18:32:23Z</dcterms:created>
  <dcterms:modified xsi:type="dcterms:W3CDTF">2024-09-14T18:32:25Z</dcterms:modified>
</cp:coreProperties>
</file>