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1F1BA-E34D-4A7F-BDDF-2E662B14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BE1D8-5EDF-4B48-8845-920E82C3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BDAEB-C22B-4A2B-9523-57360327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11060-3AD0-4BAA-A816-D408036F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1554F-BA4A-4645-8734-46C8A0E5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4FC96-6B92-4533-852A-F59B7A84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6EC03-2477-4DBD-85DE-DC4A4D7EF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F3A67-BC48-4760-B0CE-EB96C705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3FA96-1CC4-477F-8AF8-83C0C842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37C39-1CE9-476A-A7EC-CD3A12FDA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01F9D-4F37-4FD4-B5F8-7BCAD1ED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3003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案管理与个案工作的区别\n## 1.个案管理的概念与特点\n### 1.1个案管理的定义与目标\n### 1.2个案管理的核心要素\n### 1.3个案管理的实施方法\n## 2.个案工作的概念与特点\n### 2.1个案工作的定义与目标\n### 2.2个案工作的基本原则\n### 2.3个案工作的实施方法\n## 3.个案管理与个案工作的相似之处\n### 3.1都以个体为中心提供服务\n### 3.2都需要专业知识和技能\n### 3.3都注重资源整合与协调\n## 4.个案管理与个案工作的区别\n### 4.1服务范围与重点不同\n### 4.2工作模式与策略不同\n### 4.3评价标准与效果不同\n## 5.个案管理与个案工作的综合运用\n### 5.1个案管理与个案工作的互补性\n### 5.2个案管理与个案工作的整合途径\n### 5.3个案管理与个案工作的实践案例分析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个案管理与个案工作的区别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个案管理的概念与特点</a:t>
            </a:r>
            <a:endParaRPr/>
          </a:p>
        </p:txBody>
      </p:sp>
      <p:sp>
        <p:nvSpPr>
          <p:cNvPr id="12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个案管理是一种综合性的服务方法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针对个体需求提供全面支持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协调和整合各种资源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个案的优化结局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个案管理的目标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提高个案的生活质量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促进个案的社会适应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降低个案的社会成本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个案评估</a:t>
                </a:r>
                <a:endParaRPr/>
              </a:p>
            </p:txBody>
          </p:sp>
          <p:sp>
            <p:nvSpPr>
              <p:cNvPr id="1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了解个案的需求和问题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评估个案的资源和支持网络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为制定个案管理计划提供依据</a:t>
                </a:r>
                <a:endParaRPr/>
              </a:p>
            </p:txBody>
          </p:sp>
        </p:grpSp>
        <p:grpSp>
          <p:nvGrpSpPr>
            <p:cNvPr id="1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个案计划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制定针对个案的个性化服务计划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设定明确的目标和期望结果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协调和整合各种资源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个案实施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执行个案管理计划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监测个案进展和调整计划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促进个案的积极参与和自我决策</a:t>
                </a:r>
                <a:endParaRPr/>
              </a:p>
            </p:txBody>
          </p:sp>
        </p:grpSp>
      </p:grpSp>
      <p:pic>
        <p:nvPicPr>
          <p:cNvPr id="1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个案管理的核心要素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个案会议</a:t>
                </a:r>
                <a:endParaRPr/>
              </a:p>
            </p:txBody>
          </p:sp>
          <p:sp>
            <p:nvSpPr>
              <p:cNvPr id="2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定期召开个案会议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讨论个案进展和问题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协调和整合各种资源</a:t>
                </a:r>
                <a:endParaRPr/>
              </a:p>
            </p:txBody>
          </p:sp>
        </p:grpSp>
        <p:grpSp>
          <p:nvGrpSpPr>
            <p:cNvPr id="20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个案记录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记录个案评估和计划过程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监测个案进展和调整计划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为评估个案效果提供依据</a:t>
                </a:r>
                <a:endParaRPr/>
              </a:p>
            </p:txBody>
          </p:sp>
        </p:grpSp>
        <p:grpSp>
          <p:nvGrpSpPr>
            <p:cNvPr id="20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个案评估</a:t>
                </a:r>
                <a:endParaRPr/>
              </a:p>
            </p:txBody>
          </p:sp>
          <p:sp>
            <p:nvSpPr>
              <p:cNvPr id="20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定期对个案进行效果评估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评估个案目标的实现情况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为改进个案管理提供反馈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个案管理的实施方法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个案工作的概念与特点</a:t>
            </a:r>
            <a:endParaRPr/>
          </a:p>
        </p:txBody>
      </p:sp>
      <p:sp>
        <p:nvSpPr>
          <p:cNvPr id="2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个案工作是一种专业的服务方法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针对个体需求提供个性化支持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运用专业知识和技能帮助个案解决问题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个案的改善和成长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个案工作的目标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提高个案的心理和社会功能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促进个案的自助和自我发展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降低个案的社会成本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尊重个体的尊严和权利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尊重个案的价值观和选择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保护个案的隐私和权益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促进个案的自主和参与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个别化服务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了解个案的独特需求和问题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制定针对个案的个性化服务计划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调整服务策略以适应个案的变化</a:t>
                </a:r>
                <a:endParaRPr/>
              </a:p>
            </p:txBody>
          </p:sp>
        </p:grpSp>
        <p:grpSp>
          <p:nvGrpSpPr>
            <p:cNvPr id="2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专业伦理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遵守个案工作的专业伦理规范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保持专业和道德的敏感性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维护个案的权益和利益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个案会谈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与个案进行定期的会谈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了解个案的需求和问题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提供情感支持和心理疏导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个案记录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记录个案会谈的过程和内容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分析个案的问题和需求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为制定个案服务计划提供依据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定期对个案进行效果评估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评估个案目标的实现情况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为改进个案工作提供反馈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个案管理与个案工作的相似之处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都以个体为中心提供服务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关注个体的需求和发展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了解个体的特点和问题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提供个性化的服务和支持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尊重个体的自主和参与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鼓励个体表达自己的需求和期望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促进个体在服务过程中的积极参与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https://d.book118.com/908123003121006037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个案管理与个案工作的区别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2024-09-17T18:21:44.799</cp:lastPrinted>
  <dcterms:created xsi:type="dcterms:W3CDTF">2024-09-17T10:21:44Z</dcterms:created>
  <dcterms:modified xsi:type="dcterms:W3CDTF">2024-09-17T10:21:46Z</dcterms:modified>
</cp:coreProperties>
</file>