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127C6-BDFB-430B-9C3D-707A53B8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C5678-3945-4044-8C17-0F0D79A8D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BE42B-D0CB-4D6F-A905-C9AD0CBFF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11CEE-EDD6-46E7-B6E0-C89197E2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A6AC3-4F05-4A3B-B254-427155DD8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9564F-B78A-46D0-BB2C-C5B41D3A5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B3C7F-3906-43BB-939F-E0F73105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43F20-1304-42F4-8089-1B94B2B0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0D75B-568B-4E94-A84F-25943756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AF079-2E0B-4896-901C-3BD0DA95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46B8B-82CE-4A2D-80A1-D643D9BA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3014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体育中考考试紧急疏散演练的方案设计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紧急疏散演练背景与意义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演练前期准备工作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演练实施过程安排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注意事项与安全保障措施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紧急疏散演练背景与意义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08" b="1780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考生众多，场地拥挤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体育中考通常在学校操场或体育馆进行，考生数量众多，场地相对拥挤，一旦发生紧急情况，疏散难度较大。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考试项目多样，安全隐患多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体育中考涉及多个项目，如跑步、跳远、投掷等，不同项目存在不同的安全隐患，如考生受伤、器材故障等。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考生年龄较小，自救能力较弱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参加体育中考的考生年龄较小，遇到紧急情况时容易惊慌失措，自救能力相对较弱。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体育中考考试特点及风险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提高师生应对突发事件的能力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通过紧急疏散演练，使师生熟悉疏散程序和路线，提高应对突发事件的能力。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确保考生安全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在紧急情况下，迅速、有序地疏散考生，确保考生生命安全。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检验学校安全设施的有效性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通过演练检验学校安全设施、疏散通道等的有效性，及时发现并改进存在的问题。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紧急疏散演练目的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提升师生安全意识和自救能力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增强师生安全意识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通过演练前的安全教育和现场模拟，使师生充分认识到安全的重要性，增强安全意识。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培养师生自救能力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在演练过程中，指导师生掌握基本的自救方法和技能，如简单的包扎、止血等，提高自救能力。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促进学校安全文化建设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通过定期的紧急疏散演练，推动学校安全文化建设，形成人人重视安全、人人参与安全管理的良好氛围。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演练前期准备工作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确保在紧急情况下，考场内的考生和工作人员能够迅速、安全、有序地疏散。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演练地点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确定具体的演练日期和时间，以及预计的持续时间。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明确考场的具体位置，以及疏散路线和集合点的规划。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制定详细演练计划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负责整个演练过程的指挥和协调，确保演练的顺利进行。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指挥人员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分布在考场的各个关键位置，负责引导考生和工作人员按照规定的路线疏散。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疏散引导人员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负责维护演练现场的安全秩序，处理突发情况。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安全保障人员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明确参与人员及职责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检查考场内的消防设施、应急照明等安全设施是否完好有效。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疏散路线检查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确保考场内的疏散通道畅通无阻，标识清晰。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演练物资准备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准备必要的演练物资，如扩音器、手电筒、安全帽等。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场地设施检查与准备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演练实施过程安排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https://d.book118.com/908123014014006032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2024-09-09T08:28:23.611</cp:lastPrinted>
  <dcterms:created xsi:type="dcterms:W3CDTF">2024-09-09T00:28:23Z</dcterms:created>
  <dcterms:modified xsi:type="dcterms:W3CDTF">2024-09-09T00:28:25Z</dcterms:modified>
</cp:coreProperties>
</file>