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C8F4E-07F2-41AD-9E9D-AA9076BD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F4746-5DC8-4D63-8024-855E7A93C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5D38A-8855-40A0-ACBD-D1B8BF86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BB0F8-444C-4BC9-914B-233BFD4F1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BAAC9-1CF7-4722-AA14-711606C3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93404-820A-4E7A-9C0A-07A21B7D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09321-2E77-4CDD-982A-403B25BAD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1FF2F-AC3F-4E77-8794-F30F9B163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7FA8E-91A7-4709-8453-48BA1841E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80B33-07E9-4856-BC03-629DAC94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DE35-04E9-404C-BD79-FA51B0AD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304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肠梗阻患者护理问题PPT\n## 1.肠梗阻概述及病因\n### 1.1肠梗阻的定义与分类\n### 1.2肠梗阻的病因及发病机制\n### 1.3肠梗阻的病理生理改变\n## 2.肠梗阻的临床表现与诊断\n### 2.1肠梗阻的临床表现及症状\n### 2.2肠梗阻的影像学诊断方法\n### 2.3肠梗阻的实验室检查与诊断\n## 3.肠梗阻的治疗方法与护理\n### 3.1肠梗阻的非手术治疗方法\n### 3.2肠梗阻的手术治疗原则与方法\n### 3.3肠梗阻的护理问题及措施\n## 4.肠梗阻患者的心理护理与健康教育\n### 4.1肠梗阻患者的心理特点与心理护理\n### 4.2肠梗阻患者健康教育的内容与方法\n### 4.3肠梗阻患者的出院指导与健康促进\n## 5.肠梗阻的预防与康复\n### 5.1肠梗阻的预防措施与方法\n### 5.2肠梗阻患者的康复训练与康复治疗\n### 5.3肠梗阻患者的生活方式调整与健康管理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肠梗阻患者护理问题PPT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肠梗阻概述及病因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肠梗阻是指肠道内容物通过受阻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分为机械性肠梗阻和动力性肠梗阻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机械性肠梗阻是由于肠道狭窄、堵塞等原因导致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动力性肠梗阻是由于肠道蠕动减弱或消失导致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肠梗阻的分类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急性肠梗阻：发病急，症状明显，需要紧急处理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慢性肠梗阻：发病缓慢，症状较轻，但持续时间较长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肠梗阻的病因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肠道狭窄：如肿瘤、炎症、粘连等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肠道堵塞：如粪石、异物等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肠道蠕动减弱：如电解质紊乱、药物影响等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肠梗阻的发病机制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机械性肠梗阻：肠道狭窄或堵塞导致肠道内容物通过受阻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动力性肠梗阻：肠道蠕动减弱或消失导致肠道内容物推进受阻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肠梗阻的病理改变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肠道黏膜水肿、充血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肠道狭窄、堵塞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肠道蠕动减弱或消失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肠梗阻的生理改变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肠道内容物滞留，导致腹胀、腹痛等症状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肠道内压力增高，影响血液循环，可能导致肠坏死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肠道功能紊乱，导致消化、吸收功能障碍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肠梗阻的病理生理改变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肠梗阻的临床表现与诊断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肠梗阻的临床表现</a:t>
                </a:r>
                <a:endParaRPr/>
              </a:p>
            </p:txBody>
          </p:sp>
          <p:sp>
            <p:nvSpPr>
              <p:cNvPr id="2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腹痛：表现为阵发性绞痛，剧烈难忍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腹胀：腹部膨隆，叩诊呈鼓音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呕吐：恶心、呕吐，呕吐物为胃内容物或粪样物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排气排便停止：完全性肠梗阻患者无排气排便</a:t>
                </a:r>
                <a:endParaRPr/>
              </a:p>
            </p:txBody>
          </p:sp>
        </p:grpSp>
        <p:grpSp>
          <p:nvGrpSpPr>
            <p:cNvPr id="23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肠梗阻的症状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腹痛：发病初期为阵发性绞痛，随着病情加重，疼痛持续且加剧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腹胀：腹部逐渐膨隆，严重时可出现肠型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呕吐：呕吐物为胃内容物或粪样物，可伴有恶心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排气排便停止：完全性肠梗阻患者无排气排便，不完全性肠梗阻患者可有少量排气排便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腹部X线检查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可以观察肠道扩张、气液平面等征象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对肠梗阻的诊断具有重要作用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腹部CT检查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可以更清晰地显示肠道病变、肿瘤等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对肠梗阻的诊断具有较高价值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腹部超声检查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可以观察肠道蠕动、肠壁厚度等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对肠梗阻的诊断具有一定的辅助作用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肠梗阻的影像学诊断方法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白细胞计数和中性粒细胞比例升高：提示炎症反应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血生化检查：电解质紊乱、酸碱平衡失调等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尿比重降低：提示脱水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尿酮体阳性：提示代谢紊乱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粪便检查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粪便常规检查：排除消化道感染等疾病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粪便潜血试验：提示肠道出血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肠梗阻的治疗方法与护理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胃肠减压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通过鼻胃管或胃镜插入胃管，引出肠道内容物，减轻肠道压力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是非手术治疗的重要措施之一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纠正水电解质紊乱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根据患者的电解质失衡情况，给予补充钾、钠、氯等电解质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保持酸碱平衡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抗生素治疗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针对肠道炎症或感染，给予抗生素治疗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预防和控制感染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肠梗阻的非手术治疗方法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https://d.book118.com/908123047042006037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肠梗阻患者护理问题PPT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2024-09-17T01:11:25.539</cp:lastPrinted>
  <dcterms:created xsi:type="dcterms:W3CDTF">2024-09-16T17:11:25Z</dcterms:created>
  <dcterms:modified xsi:type="dcterms:W3CDTF">2024-09-16T17:11:27Z</dcterms:modified>
</cp:coreProperties>
</file>