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BD52C-7746-4E28-9CFD-7B1FD420E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AD0FF-F27B-4D50-9329-ADB58A1F9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22FE3-1DFB-46AE-BB1C-EFF07C921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19AF4-8D41-405D-B889-F3A4AFC21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08ADF5-81C2-4254-B995-CD5EB4717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0D1D80-3F04-45B5-8494-CA2935370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0C344F-D00F-475F-917B-CD382B9F0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9BABC4-F1AC-471C-B3AE-20A3EA64C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204EB-641E-454F-814D-E5CBB0B6B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EF3F4-A53D-4DA9-9419-9A2418C66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1C1E7-27DD-4B03-9405-BBF9016CE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40430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管理的目标和程序\n## 1.风险管理的概述及其重要性\n### 1.1风险管理的定义和目标\n### 1.2风险管理的重要性及对企业的影响\n### 1.3风险管理的基本原则和方法\n## 2.风险识别与评估\n### 2.1风险识别的方法和技巧\n### 2.2风险评估的步骤和工具\n### 2.3风险分类与等级划分\n## 3.风险规划与应对策略\n### 3.1风险规划的目标和步骤\n### 3.2风险应对策略的选择和实施\n### 3.3风险监控与调整\n## 4.风险管理的组织与实践\n### 4.1风险管理的组织架构和职责\n### 4.2风险管理的企业文化和培训\n### 4.3风险管理的实践案例与经验分享\n## 5.风险管理的未来发展趋势\n### 5.1新兴风险及其管理挑战\n### 5.2风险管理技术的创新与发展\n### 5.3企业风险管理的发展趋势与展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风险管理的目标和程序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风险管理的概述及其重要性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风险管理的定义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：指事件发生的不确定性，可能导致对企业目标的负面影响。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：指企业通过识别、评估、规划和应对风险，确保企业目标的实现。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风险管理的目标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降低损失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：减少潜在损失的发生，保障企业利益。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：通过风险管理，提高企业应对风险的能力，提升市场竞争力。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保障企业可持续发展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：确保企业在面临各种风险时，能够持续发展。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风险管理的定义和目标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风险管理的重要性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保护企业资产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：避免因风险导致企业资产损失。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提高经营效益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：通过风险管理，降低运营成本，提高经营效益。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维护企业声誉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：避免因风险事件导致企业声誉受损。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风险管理对企业的影响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提高企业应对能力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：使企业在面临风险时能够迅速采取措施，降低损失。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：风险管理有助于企业识别潜在机会，鼓励创新。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优化企业资源配置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：风险管理有助于企业合理分配资源，降低潜在风险。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风险管理的重要性及对企业的影响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：风险管理应涵盖企业所有部门和业务领域。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：风险管理应重点关注重要风险，合理分配资源。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：风险管理应随着企业环境和业务变化进行调整。</a:t>
                </a:r>
                <a:endParaRPr/>
              </a:p>
            </p:txBody>
          </p:sp>
          <p:sp>
            <p:nvSpPr>
              <p:cNvPr id="22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风险管理的基本原则</a:t>
                </a:r>
                <a:endParaRPr/>
              </a:p>
            </p:txBody>
          </p:sp>
          <p:sp>
            <p:nvSpPr>
              <p:cNvPr id="22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：通过收集信息，识别潜在风险。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：对识别的风险进行评估，确定风险等级。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：制定应对策略，降低风险影响。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风险应对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：实施应对策略，降低风险损失。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风险监控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：持续监控风险，调整应对策略。</a:t>
                </a:r>
                <a:endParaRPr/>
              </a:p>
            </p:txBody>
          </p:sp>
          <p:sp>
            <p:nvSpPr>
              <p:cNvPr id="22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风险管理的方法</a:t>
                </a:r>
                <a:endParaRPr/>
              </a:p>
            </p:txBody>
          </p:sp>
          <p:sp>
            <p:nvSpPr>
              <p:cNvPr id="22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风险识别与评估</a:t>
            </a:r>
            <a:endParaRPr/>
          </a:p>
        </p:txBody>
      </p:sp>
      <p:sp>
        <p:nvSpPr>
          <p:cNvPr id="23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3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风险识别的方法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头脑风暴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：组织专家、员工共同讨论，识别潜在风险。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历史数据分析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：分析历史数据，发现风险规律。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类比法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：参考同行业或其他企业的风险管理经验，识别风险。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风险识别的技巧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保持敏感性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：关注企业内外部环境变化，及时发现风险。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：从整体上分析企业的风险，避免片面认识。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：不断提高风险管理知识，掌握新的识别方法。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风险识别的方法和技巧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风险评估的步骤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确定评估目标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：明确评估的目的和范围。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收集评估信息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：收集与风险相关的信息和数据。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分析评估信息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：对收集的信息进行分析，确定风险等级。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制定评估报告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：撰写评估报告，提出风险管理建议。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风险评估的工具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：通过矩阵形式展示风险概率和影响程度，评估风险。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风险概率分布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：绘制概率分布图，评估风险发生的可能性。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风险影响评估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：评估风险对企业目标的影响程度。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风险评估的步骤和工具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风险分类与等级划分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按照风险类型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：分为市场风险、信用风险、操作风险等。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按照风险来源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：分为外部风险、内部风险。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按照风险性质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：分为纯粹风险、机会风险。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风险等级划分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：风险发生概率低，影响程度低。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：风险发生概率适中，影响程度适中。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：风险发生概率高，影响程度高。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风险规划与应对策略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风险规划的目标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降低风险损失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：通过制定应对策略，降低潜在损失。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提高应对能力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：使企业在面临风险时能够迅速采取措施。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风险规划的步骤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确定规划目标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：明确风险规划的目的和范围。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制定应对策略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：针对识别的风险，制定相应的应对策略。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分配资源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：合理分配资源，确保应对策略的实施。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监控与调整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：持续监控风险，根据实际情况调整应对策略。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风险规划的目标和步骤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https://d.book118.com/908124043030006041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风险管理的目标和程序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2024-09-19T21:40:30.649</cp:lastPrinted>
  <dcterms:created xsi:type="dcterms:W3CDTF">2024-09-19T13:40:30Z</dcterms:created>
  <dcterms:modified xsi:type="dcterms:W3CDTF">2024-09-19T13:40:32Z</dcterms:modified>
</cp:coreProperties>
</file>