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F7837-0C65-4F6E-B238-16338DDB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A5A77-46A0-4CED-9A10-8075DE51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E910-D8E6-4674-A7A3-590B8DEAC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73953-5C71-4AD8-93A8-29F6D8CB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BF2D68-FA4C-4411-9075-A5956658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DE7402-221B-45E3-9A3A-EB0B737F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AB3EF-8A89-49FD-99D8-F4829EC9E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CE394-C896-4EE2-B615-5DDCF7AD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F37E0-8B75-493B-96EA-692BAFF4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4CB95-8BFC-41BA-9F4A-6890846D2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1C9AB-459B-4307-A7A1-4B2613532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50741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工程安全培训的成本与效益分析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工程安全培训的成本-效益权衡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如何提高工程安全培训的效益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工程安全培训是为员工提供有关工作环境、操作规程、安全知识和应急措施的教育和训练，以提高员工的安全意识和技能，预防事故发生。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增强员工的安全意识，提高员工的安全操作技能，降低事故发生的概率和风险，保障人员生命安全和财产安全。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提高员工的安全意识和技能水平，预防事故发生，保障人员生命安全和财产安全。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增强企业的安全管理水平，提高企业的社会形象和市场竞争力。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036" b="1703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符合国家和地方的安全法规要求，避免因违反法规而导致的法律责任和经济损失。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培训的种类与内容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267" r="212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对新员工进行安全意识和基础安全知识的培训，确保他们了解工作环境和操作规程。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对在职员工进行定期的安全培训，更新和提高他们的安全知识和技能。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针对特定的工作环境、设备或工艺进行专业的安全培训，提高员工应对特定风险的能力。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模拟突发事件进行应急演练，提高员工应对突发事件的反应速度和处置能力。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工程安全培训的成本分析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聘请专业讲师进行安全培训的费用，包括讲师的工资、差旅费等。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讲师费用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如果选择在外部场地进行培训，需要支付场地租赁费用。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场地租赁费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直接成本：如讲师费用、场地租赁等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https://d.book118.com/908125074116006042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2024-09-22T00:40:23.619</cp:lastPrinted>
  <dcterms:created xsi:type="dcterms:W3CDTF">2024-09-21T16:40:23Z</dcterms:created>
  <dcterms:modified xsi:type="dcterms:W3CDTF">2024-09-21T16:40:25Z</dcterms:modified>
</cp:coreProperties>
</file>