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C367A-CB39-4EFE-81D6-6BC911576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9F8BF-276C-44AD-88A9-D6987269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B4448-DC86-4210-AF13-1856AA2F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11807-6729-4563-892D-F643798A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188A17-B57D-4789-AFE7-9A8EE437E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A03F81-1A38-472C-AFAD-ABDAC4C51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0DE4D-6F99-4568-9EDB-195930253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D64A1-4749-4333-AB1B-3D7A0B712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D758-C0A7-4250-B6C2-A7F29FF08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33183-F02E-4022-A90C-BC2CF9962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01000-411B-4E82-BDEA-16367560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6023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医院放射诊疗防护指南学习培训课件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放射诊疗操作规范与流程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放射诊疗相关法律法规解读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放射诊疗质量管理与持续改进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放射诊疗新技术应用与展望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放射线是由放射性物质自发地放出射线的过程，包括α、β、γ三种射线。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放射线产生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放射线具有穿透性、电离性和荧光性，不同种类的放射线具有不同的特性。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放射线产生及特性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放射诊疗设备简介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利用X射线的穿透性和荧光性进行诊断和治疗，广泛应用于放射科、骨科等领域。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CT机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通过X射线旋转扫描和计算机重建技术，生成人体内部结构的二维或三维图像，用于诊断疾病。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利用核磁共振原理，通过强磁场和射频脉冲对人体进行扫描，生成高分辨率的图像，用于诊断中枢神经系统、关节等疾病。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利用放射线对人体进行扫描和成像，帮助医生了解患者内部结构和病变情况，为疾病诊断提供依据。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利用放射线的电离作用，破坏肿瘤细胞的DNA结构，达到治疗肿瘤的目的。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625" r="10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利用放射性同位素进行诊断和治疗，如甲状腺疾病的治疗和骨密度测定等。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核医学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放射诊疗安全防护措施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工作人员必须熟练掌握放射诊疗设备的操作规范，确保设备在安全参数范围内运行。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严格遵守放射诊疗安全操作规范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所有从事放射诊疗工作的人员必须佩戴个人剂量计，并定期检测，以确保个人辐射剂量不超标。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佩戴个人剂量计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工作人员应定期进行职业健康检查，包括辐射相关指标的检查，以及时发现并处理潜在的健康问题。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工作人员安全防护要求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告知患者放射诊疗风险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在放射诊疗前，医生应充分告知患者放射诊疗的潜在风险，并取得患者的知情同意。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保护非照射部位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在放射诊疗过程中，医生应采取措施保护患者的非照射部位，以减少不必要的辐射暴露。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优化放射诊疗方案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医生应根据患者的具体情况，制定最优化的放射诊疗方案，以最小的辐射剂量达到诊疗目的。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992" r="169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医院应建立放射诊疗应急处理机制，包括应急预案的制定、演练和实施，以确保在紧急情况下能够迅速、有效地处理。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确保放射诊疗场所安全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医院应确保放射诊疗场所符合相关安全标准，包括设备布局、防护设施等。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定期监测辐射水平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医院应定期对放射诊疗场所进行辐射水平监测，确保辐射水平在安全范围内。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放射诊疗环境安全标准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放射诊疗操作规范与流程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按照设备操作手册规范启动和关闭放射诊疗设备，确保设备正常运行。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设备启动与关闭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设备使用登记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定期对放射诊疗设备进行安全检查，确保设备各项参数符合安全标准。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对每次设备使用情况进行详细登记，包括使用时间、操作人员、设备状态等。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对现有放射诊疗流程进行全面梳理，明确各环节的职责和操作规范。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诊疗流程梳理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针对梳理出的问题和不足，对放射诊疗流程进行优化和改进，提高诊疗效率和质量。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诊疗流程优化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建立放射诊疗流程监控机制，定期对诊疗流程进行评估和调整。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诊疗流程监控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https://d.book118.com/908126023057006030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2024-09-06T21:22:30.697</cp:lastPrinted>
  <dcterms:created xsi:type="dcterms:W3CDTF">2024-09-06T13:22:30Z</dcterms:created>
  <dcterms:modified xsi:type="dcterms:W3CDTF">2024-09-06T13:22:32Z</dcterms:modified>
</cp:coreProperties>
</file>