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989B1F-D480-4F75-823E-7B34DC875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709B9-6143-4FF3-875B-4BB92209B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6FAD6D-9CC8-4DD2-A4F5-7065CDF5D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0F6F8F-A003-4B41-AFA3-66629F26E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0DC4AC-B5E0-40FC-8395-572105EDCE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4DFD02-CC1D-42EC-9B0E-3BB882814C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9A5477-B6A5-4501-B38F-27B78DD77B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73EED6-FF0B-4E38-959F-79EB7A66D8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86C95B-D94E-4642-9BC1-FB5AEE4A83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F8CA42-EAA6-4968-ABFF-342AF68B3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A83BDA-D09E-4E33-ACF7-12EC4FB98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26032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汽车车身零部件公差设定指南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汽车车身零部件公差设定基础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汽车车身零部件公差设定方法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汽车车身零部件公差设定实例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公差设定优化建议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本指南旨在为汽车车身零部件的公差设定提供一套系统性的方法和建议，以确保零部件的制造质量和装配精度。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随着汽车工业的发展，消费者对汽车性能和外观的要求越来越高。汽车车身零部件的制造精度直接影响着整车的性能和外观。因此，合理设定零部件的公差对于提升产品质量和竞争力至关重要。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本指南涵盖了汽车车身的主要零部件，包括但不限于车门、车窗、发动机盖、后备箱盖、翼子板、前格栅等。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本指南主要关注的是零部件的制造公差，对于设计公差和其他相关因素未作深入探讨。此外，本指南主要适用于批量生产的汽车制造企业，对于小规模定制或手工制作的情况可能不完全适用。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限制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汽车车身零部件公差设定基础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公差定义和分类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公差定义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公差是允许的零部件尺寸、形状和位置的变动范围，是评估零部件制造精度的关键参数。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公差分类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根据公差特性，可分为尺寸公差、形状公差和位置公差。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https://d.book118.com/908126032020006027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2024-09-04T18:35:48.227</cp:lastPrinted>
  <dcterms:created xsi:type="dcterms:W3CDTF">2024-09-04T10:35:48Z</dcterms:created>
  <dcterms:modified xsi:type="dcterms:W3CDTF">2024-09-04T10:35:50Z</dcterms:modified>
</cp:coreProperties>
</file>