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B32F0-630B-4333-84F7-121DDB853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F1785B-8F84-4B7C-B1FA-7B74FA341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D08F5-0171-4CE8-870D-27DDCAB6A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BA30EA-B4CC-448E-BC3C-F5FF935E8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24FB35-00DF-44D0-9405-695398447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6BD3B4-3594-4506-9971-B8D39B907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CA139A-ACA3-43A7-B28D-C29C57F1E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03CC4A-43C5-4141-A70A-A10C8B526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BD0E29-9DED-41CD-9F6D-DCE9B2379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36AF1-5479-498A-A876-FB49D6C7F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944ED5-514C-4994-B8BB-92A0B78C5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2606005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销售公司经理述职报告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工作总结与成果展示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市场分析与竞争态势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营销策略制定与执行效果评估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产品推广与品牌建设成果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团队管理与激励机制优化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工作总结与成果展示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86" r="68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营销策略制定与执行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市场拓展与份额提升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客户关系维护与开发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在过去的一年中，我们制定了全面的营销策略，包括市场定位、产品推广、渠道拓展等方面，并积极推动执行，取得了显著成效。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通过加大市场拓展力度，提高品牌知名度和影响力，我们成功扩大了市场份额，实现了销售业绩的稳步增长。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我们重视客户关系的维护与开发，定期与客户沟通交流，及时解决客户问题，提高客户满意度，为销售业绩的提升奠定了基础。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过去一年工作回顾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销售目标完成情况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经过团队的共同努力，我们成功完成了年度销售目标，实现了销售业绩的稳步增长。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通过对季度销售目标的完成情况进行分析，我们及时发现了存在的问题和不足，并采取了相应的措施加以改进。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我们针对重点客户制定了专门的销售策略和目标，通过精准营销和个性化服务，成功实现了重点客户的销售目标。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年度销售目标达成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季度销售目标分析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重点客户销售目标实现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客户服务质量改善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客户忠诚度提高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客户满意度调查结果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针对客户调查中反映的问题和不足，我们积极采取措施加以改进，如提高客户服务响应速度、优化客户服务流程等，有效改善了客户服务质量。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通过提供优质的产品和服务，以及个性化的营销策略，我们成功提高了客户忠诚度，为公司的长期发展奠定了基础。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通过定期开展客户满意度调查，我们及时了解客户的需求和反馈，积极改进产品和服务质量，成功提升了客户满意度。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599" b="65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团队建设与人才培养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团队凝聚力增强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我们注重团队建设和员工关怀，通过组织各种团队活动和培训，增强了团队凝聚力和员工归属感。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人才梯队建设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我们重视人才的培养和选拔，建立了完善的人才梯队建设机制，为公司的发展提供了源源不断的人才支持。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员工培训与成长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我们制定了全面的员工培训计划，通过定期的培训和学习，帮助员工提升专业技能和综合素质，促进了员工的个人成长和职业发展。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市场分析与竞争态势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根据权威机构发布的数据，我们所处的市场规模已经达到了数十亿人民币，并且仍然保持着稳定的增长态势。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过去几年中，市场规模的年复合增长率一直保持在10%以上，预计未来几年这一趋势仍将持续。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目前市场上主要的竞争对手包括A公司、B公司和C公司，它们分别占据了市场份额的30%、20%和15%。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竞争对手优劣势分析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A公司在品牌知名度和市场份额方面具有优势，但产品创新能力不足；B公司产品线丰富，但市场推广力度不够；C公司则专注于高端市场，但价格较高。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竞争对手概况及优劣势分析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55" r="326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135" r="3313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随着市场竞争的加剧，行业整合速度将加快，未来可能出现更多的兼并与收购案例。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行业整合加速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新兴技术的不断涌现将为行业发展带来新的机遇和挑战，例如人工智能、大数据等技术的应用将推动销售模式的变革。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技术创新推动发展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近年来，客户对产品的个性化、定制化需求不断增加，同时对售后服务的要求也越来越高。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为应对客户需求的变化，我们将加强产品研发和设计能力，推出更多具有创新性和个性化的产品；同时完善售后服务体系，提升客户满意度。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客户需求变化及应对策略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应对策略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客户需求变化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营销策略制定与执行效果评估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在制定营销策略之初，我们进行了深入的市场调研，包括竞争对手分析、目标客户群体定位、市场趋势预测等，为后续策略制定提供了有力支持。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策略制定与团队讨论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在市场调研的基础上，我们制定了相应的营销策略，包括产品策略、价格策略、渠道策略和促销策略等，并经过团队多次讨论和修改，确保策略的针对性和可行性。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资源调配与计划制定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根据营销策略的需求，我们合理调配公司资源，制定了详细的营销计划，包括营销活动的时间表、预算分配、人员安排等。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营销策略制定过程回顾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营销活动执行情况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在过去的一年中，我们按照营销计划有序开展了多场营销活动，包括线上推广、线下路演、展会参展等，确保了营销策略的有效执行。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333" r="1333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效果评估方法与结果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为了评估营销活动的效果，我们采用了多种评估方法，包括销售额统计、客户反馈收集、市场份额变化分析等。评估结果显示，我们的营销活动取得了显著成效，销售额和客户满意度均有较大提升。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经验教训总结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在活动执行过程中，我们也遇到了一些问题和挑战，如预算超支、部分活动效果不佳等。我们总结了经验教训，提出了改进措施，如加强预算管理和效果预测等。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营销活动执行情况及效果评估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线上线下融合营销的意义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随着互联网的发展，线上线下融合营销已成为趋势。我们积极探索和实践线上线下融合营销模式，旨在提升品牌曝光度、扩大销售渠道、提高客户体验等。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实践案例分享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我们成功举办了多场线上线下融合的营销活动，如线上直播+线下体验店联动促销、线上预约+线下门店服务等。这些活动不仅提升了销售额，也增强了客户粘性和品牌忠诚度。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未来线上线下融合营销展望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未来，我们将继续深化线上线下融合营销的探索和实践，通过技术创新和模式创新，打造更加智能化、个性化的营销体验。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线上线下融合营销实践分享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https://d.book118.com/908126060050006037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2024-09-17T04:09:58.420</cp:lastPrinted>
  <dcterms:created xsi:type="dcterms:W3CDTF">2024-09-16T20:09:58Z</dcterms:created>
  <dcterms:modified xsi:type="dcterms:W3CDTF">2024-09-16T20:10:00Z</dcterms:modified>
</cp:coreProperties>
</file>