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8FE1A-0919-4A22-9A5B-9AC2D2034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EE520-9FC5-4E85-80AD-1662DB229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6768C-DB37-434E-9723-D31818852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0EB0A-C66C-45F7-8798-62F68C742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65AA57-4BB8-4B25-BA92-91E9CF35A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616A8E-F25E-4067-B867-73E48BCA1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85C695-400D-4A30-A16B-7B8BFB527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FC002-82AD-44BF-9AEB-9856C06CE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92540-3E2D-4922-B281-F5CF19D84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4A871-7C82-4844-8231-05E1F9553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B188B-F429-4F1D-9DB1-3BB212A80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2702602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挖掘你的特长，开启成功兼职副业之路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了解自己的特长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选择适合的兼职副业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兼职副业的发展策略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兼职副业的常见问题及解决方案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从兼职副业到全职事业的转变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案例分享：成功兼职副业的经验教训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了解自己的特长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1405" r="11405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了解自己的特长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选择适合的兼职副业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发挥自身优势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选择与自己专业或技能相关的兼职副业，能够更好地发挥自身优势，提高工作效率和质量，增加竞争力。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根据特长选择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激发内在动力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选择自己感兴趣的兼职副业，能够激发内在动力，提高工作积极性和创造力，同时增加工作的乐趣和满足感。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根据兴趣选择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顺应市场需求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根据市场需求选择兼职副业，能够更好地顺应时代潮流和行业发展，增加工作机会和收入来源的多样性。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兼职副业的发展策略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在开始兼职副业之前，首先明确自己的目标和期望，以便有针对性地制定计划。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930" r="2193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调研市场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了解所在领域或行业的市场需求、竞争对手和潜在机会，为制定计划提供依据。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根据个人情况和目标，制定一个合理的时间表，包括学习、实践和推广等阶段。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通过自我评估和反馈，找出自己的特长和优势，并针对性地提升相关技能。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941" b="1494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085" r="1208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发掘特长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不断学习新的知识和技能，以适应市场需求和提升个人竞争力。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学习新知识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通过实际工作经验的积累，不断提升自己的技能水平和实践能力。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https://d.book118.com/908127026025006047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2024-09-28T09:06:12.364</cp:lastPrinted>
  <dcterms:created xsi:type="dcterms:W3CDTF">2024-09-28T01:06:12Z</dcterms:created>
  <dcterms:modified xsi:type="dcterms:W3CDTF">2024-09-28T01:06:14Z</dcterms:modified>
</cp:coreProperties>
</file>