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2206C5-B0FA-4F06-8E8E-0306DF3554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77D425-51AB-4227-B8A8-197D547A5A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FE9213-4659-45F5-83AC-F6FE42F962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2EB7BD-A5ED-46ED-B657-A1DCF18942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64F875-C4E5-463D-B6F0-6B3BA9B271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628D448-0112-4676-AA9E-FEF5B640C9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CB4D55-AF49-4BFC-A222-B8D17B0CE3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65458B-98B2-4EB6-BA45-8B8B7443A4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FCE421-D508-4D6B-84B1-181F658A5C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5C012F-B4BC-475A-AC19-2C0F2109AA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109C1E-0AD6-409D-BDC1-400272DF8B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812712303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护理质控评价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护理质控评价标准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护理质控评价实施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护理质控评价结果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护理质控持续改进计划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285" r="2328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061" r="2906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012" r="2801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护理质控评价是医疗机构中重要的质量管理工作，旨在评估护理工作的质量，提高护理服务水平，保障患者安全。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随着医疗技术的不断发展和患者对医疗服务需求的提高，护理质控评价在医疗机构中的地位越来越重要。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护理质控评价的范围包括护理人员的专业技能、服务质量、沟通能力、团队协作等多个方面。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常见的护理质控评价方法包括患者满意度调查、护理人员自评、同行评价、上级评价等。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评价范围和评价方法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评价方法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评价范围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护理质控评价标准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确保护理人员具备相应的资质认证，如护士执业证书等，以保证护理服务的安全性和有效性。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资质认证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制定完善的培训计划，包括岗前培训、在职培训和继续教育，以提高护理人员的专业知识和技能水平。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培训计划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708" r="17708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542" r="155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定期对护理人员的培训效果进行评估，以确保培训质量与实际工作需求相匹配。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护理人员资质与培训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制定详细的护理操作规程，规范护理人员的操作行为，确保患者安全。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操作规程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安全意识培养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20703" b="2070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对护理操作过程中可能存在的风险进行评估，并采取相应的预防措施，降低不良事件的发生率。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加强护理人员的安全意识培养，提高其对护理安全重要性的认识，增强责任感。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护理操作规范与安全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保持护理环境的清洁卫生，定期进行消毒和清洁工作，防止交叉感染。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4125" r="141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环境卫生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根据护理需求合理配置设施，如床位、治疗台、储物柜等，提高工作效率和患者舒适度。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设施配置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合理规划护理环境布局，确保患者通行安全和护理工作的顺利进行。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环境布局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护理环境与设施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9091" r="909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964" b="2896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患者满意度与沟通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满意度调查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定期对患者进行满意度调查，了解患者对护理服务的评价和意见，以便持续改进。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有效沟通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加强护理人员与患者之间的沟通，及时解答患者疑问，了解患者需求，提高患者满意度。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沟通技巧培训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对护理人员进行沟通技巧培训，提高其沟通能力，促进护患关系的和谐发展。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护理质控评价实施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组建评价团队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选拔具备丰富护理经验和专业背景的人员组成评价团队，确保评价工作的专业性和权威性。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制定评价标准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根据护理工作的特点和要求，制定科学、合理的评价标准，确保评价的客观性和公正性。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确定评价周期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根据护理工作的实际情况，合理确定评价周期，确保评价工作的及时性和有效性。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评价流程与组织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https://d.book118.com/908127123032006035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2024-09-13T23:01:18.041</cp:lastPrinted>
  <dcterms:created xsi:type="dcterms:W3CDTF">2024-09-13T15:01:18Z</dcterms:created>
  <dcterms:modified xsi:type="dcterms:W3CDTF">2024-09-13T15:01:20Z</dcterms:modified>
</cp:coreProperties>
</file>