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F8681-5FF0-4F53-87CD-5D49F197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CE97-4259-420C-B1D0-574AB43F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E2402-0383-4B7E-85F3-825740DF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C85DD-B9DB-4EA2-AFC0-E3EB3242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CD8FA-D6E0-4CC5-B85E-FBCA50C4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3BE28-CDB0-4086-8AED-55D95E5F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34355-C3BE-4E2E-9B01-05B72DD3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2BD50-AA9B-4A7A-A71C-E6FF9A5B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959F6-8F09-4AA6-A171-FD370F733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DE5B0-0508-4651-A9FB-05B51907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C94CD-BC17-46B9-8F43-45F96EC1E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712513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古代散文鉴赏与表达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古代散文鉴赏方法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古代散文表达技巧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经典作品解读与欣赏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跨时代意义与价值体现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散文是一种自由、灵活的文学形式，与韵文、骈文相对，不讲究对仗、押韵等严格的形式要求，更注重表达真实情感和描绘现实生活。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形散而神不散，语言优美凝练，意境深邃，表现手法多样，包括叙述、描写、议论、抒情等。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先秦时期：古代散文的萌芽阶段，以《左传》、《国语》、《战国策》等历史散文和《论语》、《孟子》、《庄子》等诸子散文为代表。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两汉时期：古代散文逐渐发展成熟，出现了《史记》、《汉书》等历史散文和贾谊、晁错等人的政论散文。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魏晋南北朝时期：散文风格趋于多样化，骈文盛行，但仍有不少优秀的散文作品，如陶渊明的田园散文、王羲之的《兰亭集序》等。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时期：古代散文的繁荣时期，韩愈、柳宗元等人发起了古文运动，推崇秦汉散文，强调文章应以内容为主，形式为内容服务，对后世影响深远。同时，宋代出现了以欧阳修、苏轼等人为代表的宋代散文，风格平易自然，注重抒情和议论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古代散文发展历程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唐代古文运动的领袖之一，其散文气势磅礴，语言精炼，代表作有《师说》、《进学解》等。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柳宗元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唐代另一位古文运动的重要人物，其散文以山水游记和寓言为主，风格清新自然，代表作有《小石潭记》、《黔之驴》等。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欧阳修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宋代散文的代表人物之一，其散文风格平易近人，注重抒情和议论，代表作有《醉翁亭记》、《秋声赋》等。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宋代最著名的文学家之一，其散文以豪放奔放、意境深远著称，代表作有《赤壁赋》、《记承天寺夜游》等。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代表作家及作品简介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古代散文鉴赏方法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315" b="1931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字词句理解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通过查阅字典、词典，理解散文中的生字、生词和难句，把握文本的基本内容。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梳理散文的篇章结构，理解作者的写作思路和文章脉络。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语言表达赏析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品味散文的语言表达，欣赏其精炼、生动、形象的特点。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文本解读与赏析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68" b="297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分析散文中运用的象征、比喻、拟人等手法，理解其对增强文章表现力的作用。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风格流派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探讨散文所属的风格流派，如豪放派、婉约派等，理解其独特的艺术魅力。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意境创造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分析散文中的意境创造，感受作者通过景物描写、情感抒发等手段营造出的艺术境界。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探讨散文中蕴含的文化内涵，如儒家思想、道家精神等，理解其对中国传统文化的传承和发展。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概括散文的主题思想，理解作者通过文本所要表达的核心观点。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情感倾向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分析散文中的情感倾向，如喜怒哀乐等，理解作者对人生、社会的态度和感悟。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思想内涵挖掘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古代散文表达技巧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补叙法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对已经叙述的事件或人物作必要的补充交代，使文章内容更加充实、完整。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顺叙法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按照事件发生、发展和结局的时间顺序来叙述，使文章条理清晰、脉络分明。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倒叙法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将事件的结局或某个最重要、最突出的片段提到文章的前边，然后再从事件的开头按原来的发展顺序进行叙述，造成悬念，引人入胜。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插叙法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在叙述中心事件的过程中，为了帮助展开情节或刻画人物，暂时中断叙述的线索，插入一段与主要情节相关的回忆或故事，使文章内容更加丰富。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叙事技巧探讨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用朴素简练的文字描摹形象，不重词藻修饰与渲染烘托，抓住描写对象的特征，如实地勾勒出人物、事件与景物的情态面貌。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使用大量生动、贴切的比喻，绚丽的文字，斑斓的色彩，进行浓笔涂抹，使描写对象更加形象、生动。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静态描写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对人物或景物在静止状态下的描写，如肖像描写、景物描写等，使描写对象呈现出静态的美。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动态描写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对人物或景物在运动状态下的描写，如动作描写、场面描写等，使描写对象呈现出动态的美。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描写手法运用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https://d.book118.com/908127125130006034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2024-09-13T10:15:00.059</cp:lastPrinted>
  <dcterms:created xsi:type="dcterms:W3CDTF">2024-09-13T02:15:00Z</dcterms:created>
  <dcterms:modified xsi:type="dcterms:W3CDTF">2024-09-13T02:15:01Z</dcterms:modified>
</cp:coreProperties>
</file>