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EFC700-102A-4E57-99E7-DA1D2456E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144EE-F941-49A5-A181-6EF720383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BC676-8AD9-4C63-8FF3-ABDEAF6B8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01CA6-9020-4221-801E-C30A24A0C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714A39-381D-4154-BF4A-9DD3F598E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13E1DD-576F-4C53-818F-4530B2954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3EE3CC-A11B-4987-AAE1-0C5194999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D7227-E1EE-493D-9F91-15B5E0F39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7A485-83B6-4E3B-92BB-19CF6F8D1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6E0723-64A3-41DA-92F7-CA9014D80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DDFBD-766D-4754-BC95-811D33EE0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30002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新闻媒体行业人员培训：解读体育新闻报道与赛事直播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体育新闻报道概述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赛事直播报道技巧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体育新闻写作与编辑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体育新闻摄影与摄像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体育新闻评论与分析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新媒体时代下的体育新闻传播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体育新闻报道概述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体育新闻是对体育运动中新近或正在发生的事实的报道。包括体育运动本身以及与体育运动相关的一切人或事件的新闻报道。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体育新闻具有时效性、重要性、显著性、接近性、趣味性等新闻特点，同时，由于体育运动的专业性和竞技性，体育新闻还具有专业性、竞技性、国际性、娱乐性等特点。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体育新闻的定义与特点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体育新闻能够及时传递比赛结果、运动员动态、赛事筹备等信息，满足受众对体育信息的需求。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通过对体育赛事和运动员的宣传报道，提高公众对体育运动的关注度和参与度，推动体育事业的发展。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体育新闻能够揭露体育领域中的不良现象和问题，引发社会舆论的关注和监督，促进体育事业的健康发展。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舆论监督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体育新闻的传播价值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体育新闻报道应遵循真实、客观、公正、尊重等伦理原则，尊重运动员、教练员、裁判员等人员的权益和尊严，避免不实报道和恶意炒作。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新闻报道需遵守国家相关法律法规和行业规定，如《新闻记者证管理办法》、《关于进一步规范体育赛场行为的若干意见》等，确保报道的合法性和规范性。同时，还需注意保护知识产权和隐私权等法律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体育新闻报道的伦理与法规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赛事直播报道技巧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深入研究参赛队伍、球员、教练等相关信息，掌握历史交锋记录、近期战绩等关键数据。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了解赛事背景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制定直播计划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根据赛事安排，合理规划直播流程，包括赛前分析、赛中解说、赛后总结等环节。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确保直播设备如摄像机、话筒、耳机等性能良好，网络连接稳定，以保障直播质量。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赛事直播前的准备工作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在解说过程中，遵循客观事实，避免个人情感色彩和偏见，确保观众获得真实、准确的赛事信息。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保持客观公正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根据比赛进程和观众反馈，灵活调整解说节奏和语气，营造紧张刺激或轻松愉快的观赛氛围。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把握节奏和气氛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合理运用体育专业术语，帮助观众更好地理解比赛规则和战术，提升观赛体验。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善于运用专业术语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赛事直播中的解说技巧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00" b="21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赛事直播后的总结与反思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及时回顾与总结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在直播结束后，及时回顾直播过程，总结优点和不足，为下次直播提供改进方向。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收集观众反馈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关注观众对直播的评价和建议，认真倾听观众声音，不断优化直播内容和形式。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不断提升专业素养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持续学习体育知识和解说技巧，关注行业动态和新兴技术，提升个人专业素养和综合能力。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体育新闻写作与编辑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用简洁的语言描述比赛过程和结果，避免冗长和复杂的句子结构。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抓住新闻点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体育新闻应注重时效性，及时抓住比赛中的新闻点，如关键事件、重要时刻、突出表现等。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生动形象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运用形象的比喻、描绘和细节描写，使读者仿佛置身于比赛现场。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体育新闻的写作技巧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突出亮点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标题应突出比赛中的亮点或重要事件，吸引读者的注意力。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简洁有力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标题应简洁明了，用少量的文字传达出比赛的核心信息。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创意新颖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尝试运用新颖的角度和表达方式制作标题，增加新闻的吸引力。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体育新闻的标题制作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https://d.book118.com/908130002006006036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2024-09-15T03:31:05.733</cp:lastPrinted>
  <dcterms:created xsi:type="dcterms:W3CDTF">2024-09-14T19:31:05Z</dcterms:created>
  <dcterms:modified xsi:type="dcterms:W3CDTF">2024-09-14T19:31:07Z</dcterms:modified>
</cp:coreProperties>
</file>