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7E5B167-6B48-4C6C-BCF9-F3AAFB15B9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E50894-9F7A-486A-9E12-F1297A8231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E32BC0B-2B8A-4834-9B57-CDB3459F57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794FAFF-D16B-43C0-A86E-321A1EBB7C6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C0D47C1-9581-4472-8D37-75A622A9512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400C5A0-DE7E-455B-BBEC-D36319A49AB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344220E-ACCD-494E-9221-BCE10E6C13B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4112D5C-BF66-4D49-B3E7-9ACAA4A997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F9E06BE-6D58-44B8-B142-C6CA9DBAE1E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5F37BA0-208F-4037-B957-4BB879D46F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43A3A55-8E68-4EBA-83E7-560E4C3D8B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08130007006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构建高效的在线学习平台的关键要素</a:t>
            </a:r>
          </a:p>
        </p:txBody>
      </p:sp>
      <p:sp>
        <p:nvSpPr>
          <p:cNvPr id="3" name="TextBox 3"/>
          <p:cNvSpPr txBox="1"/>
          <p:nvPr/>
        </p:nvSpPr>
        <p:spPr>
          <a:xfrm>
            <a:off x="902208" y="420624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汇报人：PPT可修改</a:t>
            </a:r>
          </a:p>
        </p:txBody>
      </p:sp>
      <p:sp>
        <p:nvSpPr>
          <p:cNvPr id="4" name="TextBox 4"/>
          <p:cNvSpPr txBox="1"/>
          <p:nvPr/>
        </p:nvSpPr>
        <p:spPr>
          <a:xfrm>
            <a:off x="902208" y="469392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2024-01-23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用户体验优化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内容质量提升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技术支持与创新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运营策略及推广手段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数据安全与隐私保护</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0010" r="10010"/>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随着互联网技术的不断进步，在线学习已经成为一种趋势。越来越多的人选择在线学习，因为它具有时间灵活、地点自由、资源丰富等优势。</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互联网技术的快速发展</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传统的教育模式受到时间和空间的限制，而在线学习平台能够打破这些限制，为学生提供更加个性化的学习体验。</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教育模式的变革</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在线学习平台能够为不同地区、不同背景的学生提供平等的教育机会，缩小教育差距，推动教育公平。</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推动教育公平</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提升学习效果</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通过数据分析、学习评估等技术手段，在线学习平台应该帮助学生及时了解自己的学习进度和效果，并提供针对性的反馈和建议，以提升学习效果。</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提供优质的学习资源</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在线学习平台应该为学生提供丰富、优质的学习资源，包括课程、教材、习题、案例等，以满足学生的多样化需求。</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实现个性化学习</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每个学生都有独特的学习需求和兴趣，在线学习平台应该通过智能推荐、学习路径规划等技术手段，实现个性化学习。</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促进师生互动</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在线学习平台应该提供多种互动工具，如在线问答、讨论区、直播互动等，以促进师生之间的交流和互动。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目的和任务</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用户体验优化</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1875" r="218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响应式布局</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适应不同设备的屏幕尺寸，确保在各种设备上都能提供良好的用户体验。</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简洁明了的界面设计</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避免过多的视觉元素，保持界面清晰、简洁，降低用户的认知负荷。</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直观的导航结构</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提供易于理解和使用的导航菜单，帮助用户快速找到所需的学习内容。</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界面设计与交互体验</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提供文本、图片、视频、音频等多种内容格式，以满足不同用户的需求和偏好。</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多样化的内容格式</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结构化的知识体系</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476" r="12476"/>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清晰的内容标注</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4625" r="146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将学习内容按照知识点进行结构化组织，便于用户系统地学习和掌握知识。</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对学习资源中的重要概念、关键信息进行标注和解释，帮助用户更好地理解和记忆。</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学习资源呈现方式</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381" r="15381"/>
          <a:stretch>
            <a:fillRect/>
          </a:stretch>
        </p:blipFill>
        <p:spPr>
          <a:xfrm>
            <a:off x="454963" y="1569535"/>
            <a:ext cx="4219248"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用户画像构建</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收集用户的学习历史、兴趣偏好等信息，构建用户画像，为个性化推荐提供依据。</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学习路径规划</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根据用户画像和学习目标，为用户规划个性化的学习路径，提高学习效率。</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动态调整推荐策略</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根据用户的学习进度和反馈，动态调整推荐策略，持续优化用户体验。</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个性化学习路径推荐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内容质量提升</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从权威教育机构、知名专家和行业领袖中筛选高质量的教育资源，确保内容的权威性和准确性。</a:t>
            </a:r>
          </a:p>
        </p:txBody>
      </p:sp>
      <p:pic>
        <p:nvPicPr>
          <p:cNvPr id="4" name="Picture 4"/>
          <p:cNvPicPr>
            <a:picLocks noChangeAspect="1"/>
          </p:cNvPicPr>
          <p:nvPr/>
        </p:nvPicPr>
        <p:blipFill>
          <a:blip r:embed="rId2"/>
          <a:srcRect t="6421" b="6421"/>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6667" r="16667"/>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3306" r="13306"/>
          <a:stretch>
            <a:fillRect/>
          </a:stretch>
        </p:blipFill>
        <p:spPr>
          <a:xfrm>
            <a:off x="8871767" y="1536628"/>
            <a:ext cx="1898908"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精选优质教育资源</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整合文本、图片、视频、音频等多种形式的教育资源，以满足不同学习者的需求和喜好。</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多样化内容形式</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将相关课程和资源进行系统化整合，形成完整的课程体系，方便学习者按需选择和学习。</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系统化课程结构</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优质课程资源整合</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846" b="784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846" b="784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知识点拆解与重构</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精细化知识点拆解</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将复杂的知识体系拆解成易于理解和掌握的单个知识点，降低学习难度。</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知识点关联与重构</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分析知识点之间的内在联系，将其重新组合成有逻辑、易于理解的知识结构，提高学习效率。</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个性化学习路径</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根据学习者的知识背景和需求，为其定制个性化的学习路径和推荐相关课程资源。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持续更新课程内容</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定期更新课程内容，及时反映行业动态和最新研究成果，保持课程的新鲜度和时效性。</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及时响应学习者反馈</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关注学习者的反馈和需求，及时调整和优化课程内容，提高课程的针对性和实用性。</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建立内容更新机制</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制定明确的内容更新计划和流程，确保课程内容的持续更新和质量保障。</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更新频率与时效性保障</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04</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技术支持与创新</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0000" r="1000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利用云计算实现资源的动态调度和分配，确保在线学习平台在高并发访问下的稳定性和流畅性。</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云计算资源调度</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通过大数据技术，对用户学习行为、课程资源等进行深度挖掘和分析，为个性化学习推荐和教学效果评估提供数据支持。</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大数据存储与分析</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云计算的弹性扩展特性使得在线学习平台能够轻松应对用户量增长和流量波动，保障用户体验。</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弹性扩展能力</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云计算、大数据技术应用</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https://d.book118.com/908130007006006036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96</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2024-09-15T03:31:06.772</cp:lastPrinted>
  <dcterms:created xsi:type="dcterms:W3CDTF">2024-09-14T19:31:06Z</dcterms:created>
  <dcterms:modified xsi:type="dcterms:W3CDTF">2024-09-14T19:31:08Z</dcterms:modified>
</cp:coreProperties>
</file>