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259AE-247D-49DB-9974-6F837B28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5C125-AAED-4797-B493-390D1659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4B6BE-B77C-4BF3-A9A0-BF138BB5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237D3-B59A-4B78-BB60-4DFFE814F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FA0B6-2D98-4597-B785-9328177A3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E3349-C331-44BB-A800-E6098F45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67A11-3B8C-4452-BBE8-615430A8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13ED2-8028-42CA-8348-DFABC7313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969B5-42CC-4749-A254-D6AC55A4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E42EB-61AA-48D3-ADE0-33E12194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E2091-2990-4B2E-A034-C0F63404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004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部署性能测试与优化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性能测试概述
 测试环境与工具
 性能测试实施
 性能测试结果分析
 性能问题定位
 性能优化方案
 优化效果评估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部署性能测试与优化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性能测试定义和目的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1.性能测试是通过模拟多用户并发访问，测试系统的负载能力、响应时间、吞吐量等性能指标。</a:t>
            </a:r>
          </a:p>
          <a:p>
            <a:r>
              <a:t>2.性能测试的目的是评估系统的性能瓶颈，优化系统配置，提高系统稳定性和可靠性。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性能测试类型和方法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1.性能测试包括负载测试、压力测试、稳定性测试等类型。</a:t>
            </a:r>
          </a:p>
          <a:p>
            <a:r>
              <a:t>2.性能测试通常采用黑盒测试和灰盒测试方法。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性能测试工具和技术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1.常用的性能测试工具包括LoadRunner、JMeter、Gatling等。</a:t>
            </a:r>
          </a:p>
          <a:p>
            <a:r>
              <a:t>2.性能测试技术包括协议分析、性能监控、数据分析和调优等。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性能测试实施流程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1.性能测试实施流程包括测试计划、测试设计、测试执行、结果分析和报告撰写等阶段。</a:t>
            </a:r>
          </a:p>
          <a:p>
            <a:r>
              <a:t>2.在测试实施过程中，需要注意测试数据的准备和清理工作。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性能测试常见问题及解决方法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1.常见的性能测试问题包括负载不足、数据不一致、结果不准确等。</a:t>
            </a:r>
          </a:p>
          <a:p>
            <a:r>
              <a:t>2.解决性能测试问题的方法包括增加负载、优化测试场景、修正测试数据等。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性能测试趋势和发展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1.随着云计算、大数据和人工智能等技术的发展，性能测试将更加注重分布式、高并发和智能化等方面的测试。</a:t>
            </a:r>
          </a:p>
          <a:p>
            <a:r>
              <a:t>2.未来性能测试将更加关注用户体验和业务场景，以提供更加精准的性能优化方案。</a:t>
            </a:r>
          </a:p>
          <a:p>
            <a:r>
              <a:t>以上内容仅供参考，具体性能测试方案需要根据实际情况进行调整和优化。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测试环境与工具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部署性能测试与优化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测试环境与工具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1.测试环境需模拟生产环境，以确保测试结果的准确性。</a:t>
            </a:r>
          </a:p>
          <a:p>
            <a:r>
              <a:t>2.测试环境应具备可扩展性，以便随着系统发展进行相应调整。</a:t>
            </a:r>
          </a:p>
          <a:p>
            <a:r>
              <a:t>3.测试环境的维护和管理，确保测试的稳定性和可靠性。</a:t>
            </a:r>
          </a:p>
          <a:p>
            <a:r>
              <a:t>测试环境的构建是性能测试与优化的重要环节，需要充分考虑生产环境的各项因素，以确保测试结果的准确性。同时，随着系统的不断发展，测试环境也应具备可扩展性，以便进行相应的调整。为了确保测试的稳定性和可靠性，还需要加强测试环境的维护和管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测试工具选择与使用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1.选择符合测试需求的工具，提高测试效率。</a:t>
            </a:r>
          </a:p>
          <a:p>
            <a:r>
              <a:t>2.工具应具备可视化报告生成功能，便于测试结果的分析和解读。</a:t>
            </a:r>
          </a:p>
          <a:p>
            <a:r>
              <a:t>3.工具应支持多平台、多场景的测试需求。</a:t>
            </a:r>
          </a:p>
          <a:p>
            <a:r>
              <a:t>在选择测试工具时，需要根据测试需求来选择适合的工具，以提高测试效率。同时，为了方便测试结果的分析和解读，工具应具备可视化报告生成功能。此外，随着测试场景的不断扩展，工具应支持多平台、多场景的测试需求，以满足不同场景下的性能测试要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测试环境与工具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负载生成与监控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1.负载生成应模拟真实业务场景，确保测试结果的可靠性。</a:t>
            </a:r>
          </a:p>
          <a:p>
            <a:r>
              <a:t>2.负载监控应具备实时数据采集和分析功能，及时发现性能瓶颈。</a:t>
            </a:r>
          </a:p>
          <a:p>
            <a:r>
              <a:t>3.负载生成与监控应支持多用户、高并发的测试场景。</a:t>
            </a:r>
          </a:p>
          <a:p>
            <a:r>
              <a:t>负载生成与监控是性能测试与优化过程中非常重要的一环，需要模拟真实业务场景来生成负载，以确保测试结果的可靠性。同时，为了及时发现性能瓶颈，负载监控应具备实时数据采集和分析功能。另外，随着系统并发量的不断增加，负载生成与监控应支持多用户、高并发的测试场景，以满足性能测试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性能测试与优化策略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1.制定合理的性能测试计划，确保测试的全面性和有效性。</a:t>
            </a:r>
          </a:p>
          <a:p>
            <a:r>
              <a:t>2.根据测试结果分析性能瓶颈，制定相应的优化策略。</a:t>
            </a:r>
          </a:p>
          <a:p>
            <a:r>
              <a:t>3.优化策略应充分考虑系统的稳定性和可靠性，避免对生产环境造成影响。</a:t>
            </a:r>
          </a:p>
          <a:p>
            <a:r>
              <a:t>在进行性能测试与优化时，需要制定合理的性能测试计划，确保测试的全面性和有效性。根据测试结果分析性能瓶颈，制定相应的优化策略。在制定优化策略时，需要充分考虑系统的稳定性和可靠性，避免对生产环境造成影响。同时，还需要对优化效果进行评估和监控，以确保系统的性能和稳定性得到持续提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测试环境与工具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测试数据管理与分析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1.测试数据管理应保证数据的完整性和可靠性，避免数据泄露和损坏。</a:t>
            </a:r>
          </a:p>
          <a:p>
            <a:r>
              <a:t>2.测试数据分析应具备多维度的数据展示和解读功能，提供全面的性能分析报告。</a:t>
            </a:r>
          </a:p>
          <a:p>
            <a:r>
              <a:t>3.测试数据管理与分析应支持历史数据的存储和比较功能，以便进行性能趋势分析。</a:t>
            </a:r>
          </a:p>
          <a:p>
            <a:r>
              <a:t>在性能测试与优化过程中，测试数据的管理与分析至关重要。需要保证测试数据的完整性和可靠性，避免数据泄露和损坏。同时，为了方便性能分析报告的解读，测试数据分析应具备多维度的数据展示和解读功能。此外，还需要支持历史数据的存储和比较功能，以便进行性能趋势分析，为系统的性能优化提供有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自动化测试与持续集成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1.自动化测试可提高测试效率和准确性，减少人工干预。</a:t>
            </a:r>
          </a:p>
          <a:p>
            <a:r>
              <a:t>2.持续集成可实时监控系统性能变化，及时发现和解决性能问题。</a:t>
            </a:r>
          </a:p>
          <a:p>
            <a:r>
              <a:t>3.自动化测试与持续集成应结合使用，实现性能测试的自动化和持续化。</a:t>
            </a:r>
          </a:p>
          <a:p>
            <a:r>
              <a:t>自动化测试和持续集成是性能测试与优化的重要趋势。通过自动化测试可提高测试效率和准确性，减少人工干预；而持续集成可实时监控系统性能变化，及时发现和解决性能问题。将自动化测试和持续集成结合使用，可实现性能测试的自动化和持续化，提高系统性能和稳定性的同时也能保证软件开发的高效和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性能测试实施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部署性能测试与优化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性能测试规划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1.明确测试目标和范围：确定性能测试的需求，明确测试的目标和范围，为测试实施提供明确的方向。</a:t>
            </a:r>
          </a:p>
          <a:p>
            <a:r>
              <a:t>2.制定详细的测试计划：根据测试目标和范围，制定详细的测试计划，包括测试环境、测试数据、测试工具等方面的准备。</a:t>
            </a:r>
          </a:p>
          <a:p>
            <a:r>
              <a:t>3.确保测试资源的充足：提前规划和准备测试所需的资源，包括硬件、软件、网络等，确保测试的顺利进行。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测试环境搭建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1.测试环境要与生产环境一致：确保测试环境与生产环境在硬件、软件、网络等方面的配置一致，以提高测试的准确性。</a:t>
            </a:r>
          </a:p>
          <a:p>
            <a:r>
              <a:t>2.测试数据要真实可靠：使用真实可靠的测试数据，以模拟实际场景下的性能表现。</a:t>
            </a:r>
          </a:p>
          <a:p>
            <a:r>
              <a:t>3.测试工具的选择与配置：选择适合的性能测试工具，并根据测试需求进行配置，提高测试的效率和准确性。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性能测试执行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1.制定详细的测试用例：根据测试目标和范围，制定详细的测试用例，包括不同场景下的性能测试。</a:t>
            </a:r>
          </a:p>
          <a:p>
            <a:r>
              <a:t>2.执行测试用例并记录结果：按照测试用例执行性能测试，并记录测试结果，以便后续的分析和优化。</a:t>
            </a:r>
          </a:p>
          <a:p>
            <a:r>
              <a:t>3.确保测试的准确性和可靠性：在测试过程中要确保测试的准确性和可靠性，避免出现误差和漏洞。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测试结果分析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1.对测试结果进行整理：将测试结果进行整理和分类，便于后续的分析和对比。</a:t>
            </a:r>
          </a:p>
          <a:p>
            <a:r>
              <a:t>2.分析性能瓶颈和原因：对测试结果进行深入分析，找出性能瓶颈和原因，为后续的优化提供依据。</a:t>
            </a:r>
          </a:p>
          <a:p>
            <a:r>
              <a:t>3.制定优化方案和计划：根据分析结果，制定相应的优化方案和计划，提高系统的性能和稳定性。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性能优化实施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1.实施优化方案：按照制定的优化方案和计划，对系统进行性能优化。</a:t>
            </a:r>
          </a:p>
          <a:p>
            <a:r>
              <a:t>2.测试优化效果：对优化后的系统进行性能测试，验证优化的效果。</a:t>
            </a:r>
          </a:p>
          <a:p>
            <a:r>
              <a:t>3.调整优化方案：根据测试结果，对优化方案进行调整和改进，提高优化的效果和系统的性能。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性能测试总结与报告编写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1.总结性能测试过程和结果：对整个性能测试过程进行总结，包括测试目标、范围、实施过程、结果分析等。</a:t>
            </a:r>
          </a:p>
          <a:p>
            <a:r>
              <a:t>2.编写性能测试报告：根据总结结果，编写详细的性能测试报告，包括测试环境、测试数据、测试结果、优化建议等。</a:t>
            </a:r>
          </a:p>
          <a:p>
            <a:r>
              <a:t>3.报告审核与改进：对性能测试报告进行审核和改进，提高报告的质量和准确性。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性能测试结果分析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部署性能测试与优化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性能测试结果分析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1.测试覆盖了所有关键业务场景，确保数据的全面性。</a:t>
            </a:r>
          </a:p>
          <a:p>
            <a:r>
              <a:t>2.性能表现总体稳定，响应时间、吞吐量等关键指标均达到预期。</a:t>
            </a:r>
          </a:p>
          <a:p>
            <a:r>
              <a:t>3.在高负载情况下，系统表现出良好的伸缩性和恢复能力。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响应时间分析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1.95%的响应时间都在预期范围内，用户体验良好。</a:t>
            </a:r>
          </a:p>
          <a:p>
            <a:r>
              <a:t>2.部分业务场景响应时间稍长，需进一步优化。</a:t>
            </a:r>
          </a:p>
          <a:p>
            <a:r>
              <a:t>3.随着负载增加，响应时间呈线性增长，符合预期。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性能测试结果概览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性能测试结果分析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吞吐量分析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1.系统吞吐量随着负载的增加而增加，呈现出良好的线性关系。</a:t>
            </a:r>
          </a:p>
          <a:p>
            <a:r>
              <a:t>2.在高负载情况下，吞吐量仍能保持稳定，验证了系统的可扩展性。</a:t>
            </a:r>
          </a:p>
          <a:p>
            <a:r>
              <a:t>3.与同行业产品相比，本系统在吞吐量方面表现出色。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错误率分析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1.错误率随负载增加而略有上升，但在可接受范围内。</a:t>
            </a:r>
          </a:p>
          <a:p>
            <a:r>
              <a:t>2.错误主要集中在部分业务场景，需针对性优化。</a:t>
            </a:r>
          </a:p>
          <a:p>
            <a:r>
              <a:t>3.与历史数据相比，错误率整体呈下降趋势，表明系统稳定性在提升。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https://d.book118.com/908130043057006032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性能测试概述</vt:lpstr>
      <vt:lpstr> 性能测试概述</vt:lpstr>
      <vt:lpstr> 性能测试概述</vt:lpstr>
      <vt:lpstr> 性能测试概述</vt:lpstr>
      <vt:lpstr> 测试环境与工具</vt:lpstr>
      <vt:lpstr> 测试环境与工具</vt:lpstr>
      <vt:lpstr> 测试环境与工具</vt:lpstr>
      <vt:lpstr> 测试环境与工具</vt:lpstr>
      <vt:lpstr> 性能测试实施</vt:lpstr>
      <vt:lpstr> 性能测试实施</vt:lpstr>
      <vt:lpstr> 性能测试实施</vt:lpstr>
      <vt:lpstr> 性能测试实施</vt:lpstr>
      <vt:lpstr> 性能测试结果分析</vt:lpstr>
      <vt:lpstr> 性能测试结果分析</vt:lpstr>
      <vt:lpstr> 性能测试结果分析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2024-09-09T22:41:32.168</cp:lastPrinted>
  <dcterms:created xsi:type="dcterms:W3CDTF">2024-09-09T14:41:32Z</dcterms:created>
  <dcterms:modified xsi:type="dcterms:W3CDTF">2024-09-09T14:41:34Z</dcterms:modified>
</cp:coreProperties>
</file>