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CF03D-F807-4033-8147-66F88227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602AC-8719-4662-8F6F-C2F110126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DD31F-24FC-406E-9A28-9B5D7A1A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C240D-D414-454B-A68A-3300BAA4A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A56DF-33E3-4D24-B9ED-16D8B840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8DB97-8D7B-4FF8-84DD-6D49794E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1BA53-4622-4575-9F71-EC44D01D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A4E6D-B758-4B33-8ABD-4DB537A75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35EC5-92C8-456E-A9EE-62159D74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9F204-1878-443C-A362-4E639BA3E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8503F-5AC3-45A6-A923-896F1EA6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102" r:id="rId2"/>
    <p:sldLayoutId id="2147501103" r:id="rId3"/>
    <p:sldLayoutId id="2147501104" r:id="rId4"/>
    <p:sldLayoutId id="2147501105" r:id="rId5"/>
    <p:sldLayoutId id="2147501106" r:id="rId6"/>
    <p:sldLayoutId id="2147501107" r:id="rId7"/>
    <p:sldLayoutId id="2147501108" r:id="rId8"/>
    <p:sldLayoutId id="2147501109" r:id="rId9"/>
    <p:sldLayoutId id="2147501110" r:id="rId10"/>
    <p:sldLayoutId id="21475011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0111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成本节约与资源利用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成本节约的方法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资源利用的途径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成本节约与资源利用的关系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实现成本节约与资源利用的措施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成本节约与资源利用的案例分析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成本节约的方法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采购环节的成本节约</a:t>
            </a:r>
            <a:endParaRPr lang="zh-CN" altLang="en-US"/>
          </a:p>
        </p:txBody>
      </p:sp>
      <p:sp>
        <p:nvSpPr>
          <p:cNvPr id="1048872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4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6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0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供应商管理：选择合适的供应商，降低采购成本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2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集中采购：通过大量采购降低单价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4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采购计划：合理制定采购计划，避免库存积压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6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采购流程优化：简化采购流程，降低管理成本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生产环节的成本节约</a:t>
            </a:r>
            <a:endParaRPr lang="zh-CN" altLang="en-US"/>
          </a:p>
        </p:txBody>
      </p:sp>
      <p:sp>
        <p:nvSpPr>
          <p:cNvPr id="1048922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6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优化生产流程：减少浪费，提高效率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采用节能技术：降低能源消耗，减少成本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8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提高原材料利用率：减少浪费，降低成本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加强员工培训：提高员工技能，减少失误，降低成本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销售环节的成本节约</a:t>
            </a:r>
            <a:endParaRPr lang="zh-CN" altLang="en-US"/>
          </a:p>
        </p:txBody>
      </p:sp>
      <p:sp>
        <p:nvSpPr>
          <p:cNvPr id="10489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优化销售渠道：选择合适的销售渠道，降低销售成本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提高销售效率：通过培训销售人员，提高销售效率，降低销售成本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降低库存成本：通过精确的库存管理，降低库存成本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提高产品附加值：通过提高产品附加值，提高产品售价，从而降低成本比例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管理成本节约</a:t>
            </a:r>
            <a:endParaRPr lang="zh-CN" altLang="en-US"/>
          </a:p>
        </p:txBody>
      </p:sp>
      <p:sp>
        <p:nvSpPr>
          <p:cNvPr id="104903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4003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4"/>
          <p:cNvSpPr/>
          <p:nvPr>
            <p:custDataLst>
              <p:tags r:id="rId3"/>
            </p:custDataLst>
          </p:nvPr>
        </p:nvSpPr>
        <p:spPr>
          <a:xfrm>
            <a:off x="705897" y="421261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5"/>
          <p:cNvSpPr txBox="1"/>
          <p:nvPr>
            <p:custDataLst>
              <p:tags r:id="rId4"/>
            </p:custDataLst>
          </p:nvPr>
        </p:nvSpPr>
        <p:spPr>
          <a:xfrm>
            <a:off x="999585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加强能源管理：降低能源消耗，提高能源利用效率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26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6" name="矩形 57"/>
          <p:cNvSpPr/>
          <p:nvPr>
            <p:custDataLst>
              <p:tags r:id="rId6"/>
            </p:custDataLst>
          </p:nvPr>
        </p:nvSpPr>
        <p:spPr>
          <a:xfrm>
            <a:off x="4357620" y="421261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58"/>
          <p:cNvSpPr txBox="1"/>
          <p:nvPr>
            <p:custDataLst>
              <p:tags r:id="rId7"/>
            </p:custDataLst>
          </p:nvPr>
        </p:nvSpPr>
        <p:spPr>
          <a:xfrm>
            <a:off x="4651307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加强人力资源管理：合理配置人力资源，提高员工工作效率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6824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61"/>
          <p:cNvSpPr/>
          <p:nvPr>
            <p:custDataLst>
              <p:tags r:id="rId9"/>
            </p:custDataLst>
          </p:nvPr>
        </p:nvSpPr>
        <p:spPr>
          <a:xfrm>
            <a:off x="8009343" y="421261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2"/>
          <p:cNvSpPr txBox="1"/>
          <p:nvPr>
            <p:custDataLst>
              <p:tags r:id="rId10"/>
            </p:custDataLst>
          </p:nvPr>
        </p:nvSpPr>
        <p:spPr>
          <a:xfrm>
            <a:off x="8303030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加强财务管理：合理控制成本，提高资金利用效率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79631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12"/>
            </p:custDataLst>
          </p:nvPr>
        </p:nvSpPr>
        <p:spPr>
          <a:xfrm>
            <a:off x="692150" y="174876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13"/>
            </p:custDataLst>
          </p:nvPr>
        </p:nvSpPr>
        <p:spPr>
          <a:xfrm>
            <a:off x="985838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制定成本节约计划：明确目标，制定具体措施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54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15"/>
            </p:custDataLst>
          </p:nvPr>
        </p:nvSpPr>
        <p:spPr>
          <a:xfrm>
            <a:off x="4343248" y="174876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16"/>
            </p:custDataLst>
          </p:nvPr>
        </p:nvSpPr>
        <p:spPr>
          <a:xfrm>
            <a:off x="4636936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优化采购流程：降低采购成本，提高采购效率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3077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矩形 73"/>
          <p:cNvSpPr/>
          <p:nvPr>
            <p:custDataLst>
              <p:tags r:id="rId18"/>
            </p:custDataLst>
          </p:nvPr>
        </p:nvSpPr>
        <p:spPr>
          <a:xfrm>
            <a:off x="7994971" y="174876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74"/>
          <p:cNvSpPr txBox="1"/>
          <p:nvPr>
            <p:custDataLst>
              <p:tags r:id="rId19"/>
            </p:custDataLst>
          </p:nvPr>
        </p:nvSpPr>
        <p:spPr>
          <a:xfrm>
            <a:off x="8288658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提高生产效率：通过技术创新和设备更新提高生产效率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资源利用的途径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原材料的循环利用</a:t>
            </a:r>
            <a:endParaRPr lang="zh-CN" altLang="en-US"/>
          </a:p>
        </p:txBody>
      </p:sp>
      <p:sp>
        <p:nvSpPr>
          <p:cNvPr id="1049144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再生利用：将废弃的原材料进行化学或物理处理，转化为新的原材料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回收利用：收集废弃的原材料，进行清洗、分类、加工，制成新的原材料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替代利用：使用可再生资源或可降解材料替代不可再生资源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节约利用：提高原材料的利用率，减少浪费，降低成本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能源的合理利用</a:t>
            </a:r>
            <a:endParaRPr lang="zh-CN" altLang="en-US"/>
          </a:p>
        </p:txBody>
      </p:sp>
      <p:sp>
        <p:nvSpPr>
          <p:cNvPr id="1049194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开发可再生能源：利用太阳能、风能、水能等可再生能源，减少对化石燃料的依赖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提高能源利用效率：采用节能技术和设备，降低能源消耗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优化能源结构：调整能源消费结构，增加清洁能源的比重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加强能源管理：建立能源管理体系，提高能源利用的科学性和合理性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人力资源的优化配置</a:t>
            </a:r>
            <a:endParaRPr lang="zh-CN" altLang="en-US"/>
          </a:p>
        </p:txBody>
      </p:sp>
      <p:sp>
        <p:nvSpPr>
          <p:cNvPr id="1049244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招聘与选拔：选择合适的人才，提高工作效率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组织结构优化：调整组织结构，提高决策效率和执行力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绩效管理：激励员工，提高工作积极性和效率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培训与发展：提高员工的技能和素质，增强团队竞争力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信息资源的有效利用</a:t>
            </a:r>
            <a:endParaRPr lang="zh-CN" altLang="en-US"/>
          </a:p>
        </p:txBody>
      </p:sp>
      <p:sp>
        <p:nvSpPr>
          <p:cNvPr id="1049322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信息收集：通过各种渠道收集相关信息，如网络、书籍、专家等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8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信息整理：对收集到的信息进行整理，分类存储，便于查找和使用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4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信息共享：与团队成员共享信息，提高工作效率和协作效果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信息创新：利用已有信息进行创新，如新产品研发、新方法改进等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成本节约与资源利用的关系</a:t>
            </a:r>
            <a:endParaRPr lang="zh-CN" altLang="en-US"/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https://d.book118.com/908130111057006026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Office Theme</vt:lpstr>
      <vt:lpstr>成本节约与资源利用</vt:lpstr>
      <vt:lpstr>目录</vt:lpstr>
      <vt:lpstr>成本节约的方法</vt:lpstr>
      <vt:lpstr>采购环节的成本节约</vt:lpstr>
      <vt:lpstr>生产环节的成本节约</vt:lpstr>
      <vt:lpstr>销售环节的成本节约</vt:lpstr>
      <vt:lpstr>管理成本节约</vt:lpstr>
      <vt:lpstr>资源利用的途径</vt:lpstr>
      <vt:lpstr>原材料的循环利用</vt:lpstr>
      <vt:lpstr>能源的合理利用</vt:lpstr>
      <vt:lpstr>人力资源的优化配置</vt:lpstr>
      <vt:lpstr>信息资源的有效利用</vt:lpstr>
      <vt:lpstr>成本节约与资源利用的关系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2024-09-03T16:19:20.471</cp:lastPrinted>
  <dcterms:created xsi:type="dcterms:W3CDTF">2024-09-03T08:19:20Z</dcterms:created>
  <dcterms:modified xsi:type="dcterms:W3CDTF">2024-09-03T08:19:22Z</dcterms:modified>
</cp:coreProperties>
</file>