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3A6EC-8061-4417-AD3F-419D1A48B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A0522-C37D-414E-A418-1AB7435AF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08204-1788-4BF8-9DF0-75AE57057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A7504-22CD-4835-9A11-6157E8E95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D470F9-BA68-4DCD-B8E8-7270825E9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C9B2F3-EA54-456C-91C7-F5676B012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97F4A-04DE-44FD-91C6-B0D949C2D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85706-75E5-4691-8249-C723BABA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ABE80-49EB-434A-8AB5-7D65174F3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8A0AD-15A9-4842-8F67-E3E128E9F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5E576-FD63-4E01-AB7D-81C884E19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0123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华信惠悦定岗定编原理及操作课件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定编原理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定岗定编操作流程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定岗定编是指在企业组织结构中，根据业务发展需求和战略目标，对岗位和编制进行合理设置和确定的管理过程。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定岗定编的目的是为了实现企业战略目标，提高组织效率和员工绩效，提升企业核心竞争力。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定岗定编应遵循科学性、系统性、动态性等原则，确保岗位设置和编制确定的合理性和有效性。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定岗定编的依据主要包括企业战略目标、业务发展需求、组织结构、工作分析、人力资源管理政策等。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原则与依据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企业的战略目标和发展规划直接影响定岗定编的需求，不同战略下岗位设置和编制确定也有所不同。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企业的业务规模决定了组织结构和岗位设置的数量，业务规模扩大需要增加相应的岗位和编制。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企业的人力资源管理政策，如薪酬、绩效、培训等，也会对定岗定编产生影响。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工作流程的优化和调整会影响岗位设置和职责划分，进而影响定岗定编的设计。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确定工作目标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分析工作内容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评估工作技能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142" b="1014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明确每个岗位的工作目标，确保员工了解自己的职责和期望成果。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详细分析每个岗位的工作内容，包括职责、任务、活动等，以便了解岗位的工作量和要求。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评估完成岗位工作所需的技能和能力，为后续的岗位设计提供依据。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根据工作分析的结果，为每个岗位设定具体、可衡量的目标，确保岗位工作的高效完成。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设定岗位目标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设计岗位职责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制定岗位规范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明确每个岗位的职责范围，规定岗位所需完成的任务和承担的责任。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制定岗位的工作规范和操作流程，确保员工能够按照标准完成工作。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根据岗位的工作性质、职责范围、技能要求等因素，确定合理的评价标准。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确定评价标准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依据评价标准对每个岗位进行评价，以确定岗位的重要性和价值。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进行岗位评价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根据岗位评价结果，将岗位划分为不同的等级，为后续的定编提供依据。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制定岗位等级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https://d.book118.com/908130123052006023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2024-08-29T22:17:27.890</cp:lastPrinted>
  <dcterms:created xsi:type="dcterms:W3CDTF">2024-08-29T14:17:27Z</dcterms:created>
  <dcterms:modified xsi:type="dcterms:W3CDTF">2024-08-29T14:17:29Z</dcterms:modified>
</cp:coreProperties>
</file>