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ECEC3-C806-42DF-A15D-F2F395C9B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37DC4-3115-4950-9FB0-2C6BEAA8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92A52-C584-49AE-9B40-E1D597FF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E51BE-F185-404C-999C-69D59B75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115BA-1C4A-421C-9AA1-FA0E7C5BA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9A057-4648-484D-81EB-9BBE379D8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CC2F2-452D-41D6-8331-707746E3D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679E8-D1AD-47B2-9B8B-3E623DF79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62D3E-215C-4742-9097-853C8871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47F86-B808-4A14-93DA-22D63D44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2B60D-59C9-4FB4-A2D1-42962C5F7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1005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磁场的应用实验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磁场中物体受力分析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磁场在电机中应用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磁场在传感器中应用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磁场在医学中应用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磁场在材料科学中应用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磁场是一种物理场，由运动电荷或电流产生，并对放入其中的其他运动电荷或电流产生力的作用。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磁场可以由永磁体、电流或变化电场产生。其中，永磁体产生的磁场称为永久磁场；电流产生的磁场称为电磁场；而变化电场产生的磁场则称为感应磁场。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磁场定义及来源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34" b="301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在磁场中，磁力线的切线方向表示该点的磁场方向。对于直线电流，磁力线是以电流为中心的一系列同心圆，其方向用右手螺旋定则确定。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磁场的强弱用磁感应强度B来表示，其单位是特斯拉（T）。磁感应强度越大，表示磁场越强。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磁场方向与强度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磁场强度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磁感线定义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磁感线是用来形象地描述磁场分布的一系列曲线。在磁场中，磁力线总是从N极指向S极，且互不交叉。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磁感线描述方法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磁感线的疏密程度表示磁场的强弱，磁感线越密集的地方，磁场越强；反之，磁感线越稀疏的地方，磁场越弱。同时，磁感线的切线方向表示该点的磁场方向。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磁感线描述方法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磁场中物体受力分析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 = qvBsintheta$，其中 $F$ 是洛伦兹力，$q$ 是电荷量，$v$ 是电荷速度，$B$ 是磁感应强度，$theta$ 是电荷速度与磁场方向的夹角。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洛伦兹力公式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根据洛伦兹力定律，当电荷在磁场中运动时，会受到一个与电荷速度方向和磁场方向都垂直的力。这个力的大小与电荷量、电荷速度和磁感应强度的乘积成正比，与速度方向和磁场方向的夹角的正弦值成正比。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洛伦兹力公式推导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安培环路定理应用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安培环路定理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$oint_{L}B cdot dl = mu_{0}I_{enc}$，其中 $oint_{L}B cdot dl$ 是磁场强度沿闭合路径的线积分，$mu_{0}$ 是真空磁导率，$I_{enc}$ 是被闭合路径包围的总电流。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安培环路定理用于计算磁场强度沿闭合路径的线积分，可以用于求解复杂电流分布产生的磁场。通过选择合适的路径和计算包围的电流，可以简化磁场的计算过程。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当电流通过一个位于磁场中的导体时，会在垂直于电流和磁场的方向上产生一个电势差，这个现象被称为霍尔效应。霍尔电势差的大小与电流、磁感应强度和导体材料的性质有关。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霍尔效应原理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验证霍尔效应的存在，可以搭建一个实验装置，包括一个电流源、一块导体板和一对测量电极。通过测量不同电流和磁场条件下的霍尔电势差，可以验证霍尔效应的正确性，并进一步研究霍尔效应与材料性质的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霍尔效应原理及实验验证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磁场在电机中应用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08" r="21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直流电机中，通过励磁绕组产生磁场，该磁场可以是永磁体产生的恒定磁场，也可以是电励磁产生的可调磁场。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磁场产生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当电枢绕组通电后，电流与磁场相互作用产生电磁力，驱动电机转动。电枢反应是直流电机工作的基本原理。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电枢反应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换向器是直流电机的重要部件，用于改变电流方向，使电机能够持续转动。通过换向器，电枢绕组中的电流方向周期性地改变，从而保持电磁力的方向不变。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换向器作用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旋转磁场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交流电机中，定子绕组通电后产生旋转磁场。该磁场以同步速度旋转，与转子绕组中的导体相互作用，产生电磁力驱动电机转动。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转子反应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转子绕组中的导体在旋转磁场的作用下感应出电动势和电流，从而产生电磁力。转子反应是交流电机工作的基本原理。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异步与同步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交流电机可分为异步电机和同步电机。异步电机中，转子速度与旋转磁场速度不同步；而同步电机中，转子速度与旋转磁场速度保持同步。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交流电机工作原理简介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永磁同步电机具有较高的效率，尤其在轻载和变载情况下表现突出。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高功率密度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由于采用永磁体励磁，永磁同步电机具有较高的功率密度，适用于要求体积小、重量轻的应用场合。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永磁同步电机优缺点分析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58" b="25858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宽调速范围：通过改变定子电流的频率和幅值，永磁同步电机可实现宽范围的调速，满足不同应用需求。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永磁同步电机优缺点分析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在高温、振动等恶劣环境下，永磁体可能发生退磁现象，导致电机性能下降。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永磁体退磁风险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控制复杂度高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成本较高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永磁同步电机的控制涉及多个变量和复杂算法，对控制系统的要求较高。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与异步电机相比，永磁同步电机的制造成本较高，主要是由于永磁材料和精密加工等因素导致。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永磁同步电机优缺点分析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https://d.book118.com/908131005046006025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2024-09-01T22:50:03.996</cp:lastPrinted>
  <dcterms:created xsi:type="dcterms:W3CDTF">2024-09-01T14:50:04Z</dcterms:created>
  <dcterms:modified xsi:type="dcterms:W3CDTF">2024-09-01T14:50:06Z</dcterms:modified>
</cp:coreProperties>
</file>