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97D73-8E00-488F-9631-03FBC159E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39EB3-8B8D-470E-A079-62A71A005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5A1E0-6A3E-4E35-8CED-5B9A6EB72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1C3DE-BC72-499A-91A5-F53CDACE4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8C6342-BD7D-4F3D-88C0-CFA1B3397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29DCED-4E07-4475-8301-4A5D39AD9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387503-A605-47C8-87A8-7901C7CC2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31479-03EB-4B47-8032-961DAD6FC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4104F-5F27-4537-A286-6C2B2E63F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BBFAC-5283-42DC-A194-04B479641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BCD1E-CF5F-4FDE-AEE0-5560009D6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106202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物管委工作目标及措施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工作保障措施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969" r="219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提高物业管理水平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制定和实施物业管理规章制度，确保管理工作的规范化和标准化。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加强物业设施设备的维护和更新，确保设施设备的正常运行。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提高物业安全管理和消防安全水平，确保业主的人身财产安全。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优化物业绿化和保洁工作，提高物业环境卫生和绿化水平。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870" r="11870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20236" b="2023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557" r="255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建立物业服务标准，明确各项服务要求和标准，提高服务质量和效率。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加强物业工作人员的培训和管理，提高工作人员的服务意识和专业水平。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建立业主满意度调查制度，及时了解业主的需求和意见，不断改进服务。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推行信息化管理，提高物业管理的信息化水平，提高工作效率和准确性。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提升物业服务质量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促进物业可持续发展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制定和实施物业节能减排措施，减少能源消耗和环境污染。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推行绿色建筑和生态小区建设，提高物业的生态环保性能。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加强物业资源整合和共享，提高资源利用效率。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加强与政府部门的沟通和合作，积极争取政策和资金支持。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建立业主满意度调查制度，及时了解业主的需求和意见，不断改进服务。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推行个性化服务和定制服务，满足业主的个性化需求。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加强与业主的沟通和互动，积极回应业主的诉求和建议。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加强业主教育和培训，提高业主对物业管理工作的认知和支持。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0052" b="1005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增强业主满意度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确保物业管理的各项工作有章可循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通过制定和完善物业管理规章制度，确保物业管理的各项工作都有明确的规范和流程，提高工作效率和质量。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强化物业管理的法制意识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通过加强物业管理规章制度的执行力度，强化物业使用人和物业管理企业的法制意识，保障双方的合法权益。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建立完善的物业管理规章制度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000" r="26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建立物业服务质量标准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通过制定物业服务质量标准，明确各项服务要求和考核指标，提高物业服务水平。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定期开展物业服务质量检查与评估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通过定期开展物业服务质量检查与评估，及时发现和整改问题，确保物业服务质量持续改进。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强化物业服务质量管理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加强员工精细化管理意识的培养，让员工认识到精细化管理的重要性和必要性。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制定精细化管理实施方案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通过制定实施方案，明确精细化管理的内容、方法和时间表等，推动精细化管理落地实施。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精细化管理意识培养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推行精细化管理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https://d.book118.com/908131062024006023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2024-08-29T14:18:48.928</cp:lastPrinted>
  <dcterms:created xsi:type="dcterms:W3CDTF">2024-08-29T06:18:48Z</dcterms:created>
  <dcterms:modified xsi:type="dcterms:W3CDTF">2024-08-29T06:18:51Z</dcterms:modified>
</cp:coreProperties>
</file>