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CC1EA-DC21-4B11-8B5E-814C98475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9DEB5-B1C5-440F-A233-4BB158C8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E239E-7A16-47B6-AA0A-0B31F21D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84720-F6CA-4BFB-B0FB-B1C84BF2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DC27D-1EB8-4B27-A5FC-97BEDAE9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CA0A8-D3CD-4C82-8E0E-259BDB8D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8507C-83EA-4A6B-8C39-B8A2FF80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7B798-FD40-4C29-9393-825E0F6F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F36DE-452D-4AF9-8DEE-483A4B21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29DB3-D7C9-48FB-8EFA-4D29FB8E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2A2CF-346A-4D0D-BCF0-22A854B2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gradFill>
          <a:gsLst>
            <a:gs pos="100000">
              <a:schemeClr val="accent1">
                <a:lumMod val="75000"/>
              </a:schemeClr>
            </a:gs>
            <a:gs pos="0">
              <a:schemeClr val="accent1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30A661A-1A57-C03B-BEAF-EC0D0AD39766}"/>
              </a:ext>
            </a:extLst>
          </p:cNvPr>
          <p:cNvGrpSpPr/>
          <p:nvPr/>
        </p:nvGrpSpPr>
        <p:grpSpPr>
          <a:xfrm>
            <a:off x="0" y="0"/>
            <a:ext cx="12192002" cy="6858000"/>
            <a:chExt cx="1219200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BFCD7EC-28B6-F59D-A94A-D26E55B365A7}"/>
                </a:ext>
              </a:extLst>
            </p:cNvPr>
            <p:cNvSpPr/>
            <p:nvPr/>
          </p:nvSpPr>
          <p:spPr>
            <a:xfrm>
              <a:off x="3205770" y="0"/>
              <a:ext cx="8986231" cy="6858000"/>
            </a:xfrm>
            <a:custGeom>
              <a:gdLst>
                <a:gd name="connsiteX0" fmla="*/ 0 w 3682985"/>
                <a:gd name="connsiteY0" fmla="*/ 0 h 2810735"/>
                <a:gd name="connsiteX1" fmla="*/ 3682985 w 3682985"/>
                <a:gd name="connsiteY1" fmla="*/ 0 h 2810735"/>
                <a:gd name="connsiteX2" fmla="*/ 3682985 w 3682985"/>
                <a:gd name="connsiteY2" fmla="*/ 2810735 h 2810735"/>
                <a:gd name="connsiteX3" fmla="*/ 3121193 w 3682985"/>
                <a:gd name="connsiteY3" fmla="*/ 2810735 h 2810735"/>
                <a:gd name="connsiteX4" fmla="*/ 2885853 w 3682985"/>
                <a:gd name="connsiteY4" fmla="*/ 1552647 h 2810735"/>
                <a:gd name="connsiteX5" fmla="*/ 1052910 w 3682985"/>
                <a:gd name="connsiteY5" fmla="*/ 600780 h 2810735"/>
                <a:gd name="connsiteX6" fmla="*/ 0 w 3682985"/>
                <a:gd name="connsiteY6" fmla="*/ 0 h 2810735"/>
                <a:gd name="connsiteX7" fmla="*/ 0 w 3682985"/>
                <a:gd name="connsiteY7" fmla="*/ 0 h 28107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985" h="2810735">
                  <a:moveTo>
                    <a:pt x="0" y="0"/>
                  </a:moveTo>
                  <a:lnTo>
                    <a:pt x="3682985" y="0"/>
                  </a:lnTo>
                  <a:lnTo>
                    <a:pt x="3682985" y="2810735"/>
                  </a:lnTo>
                  <a:lnTo>
                    <a:pt x="3121193" y="2810735"/>
                  </a:lnTo>
                  <a:cubicBezTo>
                    <a:pt x="3121193" y="2810735"/>
                    <a:pt x="3271290" y="2232522"/>
                    <a:pt x="2885853" y="1552647"/>
                  </a:cubicBezTo>
                  <a:cubicBezTo>
                    <a:pt x="2809736" y="1449817"/>
                    <a:pt x="2260006" y="742566"/>
                    <a:pt x="1052910" y="600780"/>
                  </a:cubicBezTo>
                  <a:cubicBezTo>
                    <a:pt x="538225" y="525421"/>
                    <a:pt x="162468" y="449118"/>
                    <a:pt x="0" y="0"/>
                  </a:cubicBez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AF39D48-0391-6412-CB2A-081727A9D46B}"/>
                </a:ext>
              </a:extLst>
            </p:cNvPr>
            <p:cNvSpPr/>
            <p:nvPr/>
          </p:nvSpPr>
          <p:spPr>
            <a:xfrm>
              <a:off x="6973266" y="0"/>
              <a:ext cx="5218736" cy="5765799"/>
            </a:xfrm>
            <a:custGeom>
              <a:gdLst>
                <a:gd name="connsiteX0" fmla="*/ 9409 w 5518521"/>
                <a:gd name="connsiteY0" fmla="*/ 0 h 6097010"/>
                <a:gd name="connsiteX1" fmla="*/ 5518521 w 5518521"/>
                <a:gd name="connsiteY1" fmla="*/ 0 h 6097010"/>
                <a:gd name="connsiteX2" fmla="*/ 5518521 w 5518521"/>
                <a:gd name="connsiteY2" fmla="*/ 6097010 h 6097010"/>
                <a:gd name="connsiteX3" fmla="*/ 5504247 w 5518521"/>
                <a:gd name="connsiteY3" fmla="*/ 6095907 h 6097010"/>
                <a:gd name="connsiteX4" fmla="*/ 4354377 w 5518521"/>
                <a:gd name="connsiteY4" fmla="*/ 4632295 h 6097010"/>
                <a:gd name="connsiteX5" fmla="*/ 2114145 w 5518521"/>
                <a:gd name="connsiteY5" fmla="*/ 2263577 h 6097010"/>
                <a:gd name="connsiteX6" fmla="*/ 0 w 5518521"/>
                <a:gd name="connsiteY6" fmla="*/ 265444 h 60970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8521" h="6097010">
                  <a:moveTo>
                    <a:pt x="9409" y="0"/>
                  </a:moveTo>
                  <a:lnTo>
                    <a:pt x="5518521" y="0"/>
                  </a:lnTo>
                  <a:lnTo>
                    <a:pt x="5518521" y="6097010"/>
                  </a:lnTo>
                  <a:lnTo>
                    <a:pt x="5504247" y="6095907"/>
                  </a:lnTo>
                  <a:cubicBezTo>
                    <a:pt x="5308204" y="6075857"/>
                    <a:pt x="4514052" y="5915461"/>
                    <a:pt x="4354377" y="4632295"/>
                  </a:cubicBezTo>
                  <a:cubicBezTo>
                    <a:pt x="4171881" y="3165810"/>
                    <a:pt x="2705396" y="2446072"/>
                    <a:pt x="2114145" y="2263577"/>
                  </a:cubicBezTo>
                  <a:cubicBezTo>
                    <a:pt x="1559857" y="2092496"/>
                    <a:pt x="51368" y="1600580"/>
                    <a:pt x="0" y="265444"/>
                  </a:cubicBez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A0EB8D05-2C55-21D8-A063-5F0E8DFAE400}"/>
                </a:ext>
              </a:extLst>
            </p:cNvPr>
            <p:cNvSpPr/>
            <p:nvPr/>
          </p:nvSpPr>
          <p:spPr>
            <a:xfrm>
              <a:off x="6261610" y="723901"/>
              <a:ext cx="5765798" cy="5765798"/>
            </a:xfrm>
            <a:prstGeom prst="ellipse">
              <a:avLst/>
            </a:prstGeom>
            <a:gradFill flip="none" rotWithShape="1">
              <a:gsLst>
                <a:gs pos="100000">
                  <a:schemeClr val="accent1">
                    <a:lumMod val="75000"/>
                  </a:schemeClr>
                </a:gs>
                <a:gs pos="0">
                  <a:schemeClr val="accent1">
                    <a:alpha val="0"/>
                  </a:schemeClr>
                </a:gs>
              </a:gsLst>
              <a:lin ang="27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B58DD67-CC14-93A7-8EA2-FC9EC2F05355}"/>
                </a:ext>
              </a:extLst>
            </p:cNvPr>
            <p:cNvSpPr/>
            <p:nvPr/>
          </p:nvSpPr>
          <p:spPr>
            <a:xfrm>
              <a:off x="0" y="4993490"/>
              <a:ext cx="3560781" cy="1864510"/>
            </a:xfrm>
            <a:custGeom>
              <a:gdLst>
                <a:gd name="connsiteX0" fmla="*/ 0 w 4278717"/>
                <a:gd name="connsiteY0" fmla="*/ 0 h 2240439"/>
                <a:gd name="connsiteX1" fmla="*/ 990210 w 4278717"/>
                <a:gd name="connsiteY1" fmla="*/ 1418918 h 2240439"/>
                <a:gd name="connsiteX2" fmla="*/ 2648731 w 4278717"/>
                <a:gd name="connsiteY2" fmla="*/ 1295039 h 2240439"/>
                <a:gd name="connsiteX3" fmla="*/ 4278717 w 4278717"/>
                <a:gd name="connsiteY3" fmla="*/ 2240439 h 2240439"/>
                <a:gd name="connsiteX4" fmla="*/ 0 w 4278717"/>
                <a:gd name="connsiteY4" fmla="*/ 2240439 h 22404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78717" h="2240439">
                  <a:moveTo>
                    <a:pt x="0" y="0"/>
                  </a:moveTo>
                  <a:cubicBezTo>
                    <a:pt x="900574" y="23642"/>
                    <a:pt x="519953" y="1180110"/>
                    <a:pt x="990210" y="1418918"/>
                  </a:cubicBezTo>
                  <a:cubicBezTo>
                    <a:pt x="1460459" y="1657726"/>
                    <a:pt x="1903832" y="1322736"/>
                    <a:pt x="2648731" y="1295039"/>
                  </a:cubicBezTo>
                  <a:cubicBezTo>
                    <a:pt x="3393622" y="1267342"/>
                    <a:pt x="4278717" y="2240439"/>
                    <a:pt x="4278717" y="2240439"/>
                  </a:cubicBezTo>
                  <a:lnTo>
                    <a:pt x="0" y="2240439"/>
                  </a:ln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172DCD9-3DFC-FB80-90FF-B265D05AD8ED}"/>
                </a:ext>
              </a:extLst>
            </p:cNvPr>
            <p:cNvSpPr/>
            <p:nvPr/>
          </p:nvSpPr>
          <p:spPr>
            <a:xfrm>
              <a:off x="0" y="5268724"/>
              <a:ext cx="1965841" cy="1589276"/>
            </a:xfrm>
            <a:custGeom>
              <a:gdLst>
                <a:gd name="connsiteX0" fmla="*/ 0 w 2041023"/>
                <a:gd name="connsiteY0" fmla="*/ 0 h 1650057"/>
                <a:gd name="connsiteX1" fmla="*/ 719512 w 2041023"/>
                <a:gd name="connsiteY1" fmla="*/ 1095237 h 1650057"/>
                <a:gd name="connsiteX2" fmla="*/ 2041023 w 2041023"/>
                <a:gd name="connsiteY2" fmla="*/ 1650057 h 1650057"/>
                <a:gd name="connsiteX3" fmla="*/ 0 w 2041023"/>
                <a:gd name="connsiteY3" fmla="*/ 1650057 h 1650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41021" h="1650057">
                  <a:moveTo>
                    <a:pt x="0" y="0"/>
                  </a:moveTo>
                  <a:cubicBezTo>
                    <a:pt x="131900" y="425295"/>
                    <a:pt x="381340" y="805040"/>
                    <a:pt x="719512" y="1095237"/>
                  </a:cubicBezTo>
                  <a:cubicBezTo>
                    <a:pt x="1092853" y="1411033"/>
                    <a:pt x="1554138" y="1605320"/>
                    <a:pt x="2041023" y="1650057"/>
                  </a:cubicBezTo>
                  <a:lnTo>
                    <a:pt x="0" y="1650057"/>
                  </a:ln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6C4E5BF-50CF-C75C-8A64-4CBDBB2126F0}"/>
                </a:ext>
              </a:extLst>
            </p:cNvPr>
            <p:cNvSpPr/>
            <p:nvPr/>
          </p:nvSpPr>
          <p:spPr>
            <a:xfrm>
              <a:off x="6261610" y="893786"/>
              <a:ext cx="5496174" cy="5496174"/>
            </a:xfrm>
            <a:prstGeom prst="ellipse">
              <a:avLst/>
            </a:prstGeom>
            <a:blipFill rotWithShape="0">
              <a:blip r:embed="rId1"/>
              <a:stretch>
                <a:fillRect l="-41490" r="-3695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19D5A2D-C335-61B4-69BC-4F2EA2017CF9}"/>
                </a:ext>
              </a:extLst>
            </p:cNvPr>
            <p:cNvSpPr/>
            <p:nvPr/>
          </p:nvSpPr>
          <p:spPr>
            <a:xfrm>
              <a:off x="6824399" y="5437413"/>
              <a:ext cx="874486" cy="874486"/>
            </a:xfrm>
            <a:prstGeom prst="ellipse">
              <a:avLst/>
            </a:pr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F3BC6F-7E9A-B8DA-8E7C-7B067B8E446E}"/>
                </a:ext>
              </a:extLst>
            </p:cNvPr>
            <p:cNvGrpSpPr/>
            <p:nvPr/>
          </p:nvGrpSpPr>
          <p:grpSpPr>
            <a:xfrm>
              <a:off x="699450" y="572948"/>
              <a:ext cx="903435" cy="670205"/>
              <a:chOff x="660399" y="654013"/>
              <a:chExt cx="782890" cy="580780"/>
            </a:xfrm>
          </p:grpSpPr>
          <p:sp>
            <p:nvSpPr>
              <p:cNvPr id="3" name="Oval 2">
                <a:extLst>
                  <a:ext uri="{FF2B5EF4-FFF2-40B4-BE49-F238E27FC236}">
                    <a16:creationId xmlns:a16="http://schemas.microsoft.com/office/drawing/2014/main" id="{7AA9FE59-9335-42B5-D441-C1B07AE8B92C}"/>
                  </a:ext>
                </a:extLst>
              </p:cNvPr>
              <p:cNvSpPr/>
              <p:nvPr/>
            </p:nvSpPr>
            <p:spPr>
              <a:xfrm>
                <a:off x="660399" y="654013"/>
                <a:ext cx="438187" cy="438187"/>
              </a:xfrm>
              <a:prstGeom prst="ellipse">
                <a:avLst/>
              </a:prstGeom>
              <a:gradFill>
                <a:gsLst>
                  <a:gs pos="100000">
                    <a:schemeClr val="accent2">
                      <a:alpha val="97000"/>
                    </a:schemeClr>
                  </a:gs>
                  <a:gs pos="0">
                    <a:schemeClr val="accent2">
                      <a:alpha val="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3185842A-CB96-7FE4-03CA-6CC25C2834BA}"/>
                  </a:ext>
                </a:extLst>
              </p:cNvPr>
              <p:cNvSpPr/>
              <p:nvPr/>
            </p:nvSpPr>
            <p:spPr>
              <a:xfrm>
                <a:off x="1200755" y="992259"/>
                <a:ext cx="242534" cy="242534"/>
              </a:xfrm>
              <a:prstGeom prst="ellipse">
                <a:avLst/>
              </a:prstGeom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1200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</p:grpSp>
      </p:grpSp>
      <p:sp>
        <p:nvSpPr>
          <p:cNvPr id="5" name="Title 4"/>
          <p:cNvSpPr>
            <a:spLocks noGrp="1"/>
          </p:cNvSpPr>
          <p:nvPr>
            <p:ph type="ctrTitle" hasCustomPrompt="1"/>
          </p:nvPr>
        </p:nvSpPr>
        <p:spPr>
          <a:xfrm>
            <a:off x="660400" y="1092200"/>
            <a:ext cx="5803928" cy="2653098"/>
          </a:xfrm>
          <a:prstGeom prst="rect">
            <a:avLst/>
          </a:prstGeom>
        </p:spPr>
        <p:txBody>
          <a:bodyPr wrap="square" anchor="b">
            <a:normAutofit/>
          </a:bodyPr>
          <a:lstStyle>
            <a:lvl1pPr>
              <a:lnSpc>
                <a:spcPct val="100000"/>
              </a:lnSpc>
              <a:defRPr sz="54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sz="quarter" idx="1" hasCustomPrompt="1"/>
          </p:nvPr>
        </p:nvSpPr>
        <p:spPr>
          <a:xfrm>
            <a:off x="660400" y="3930038"/>
            <a:ext cx="5803928" cy="918789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lang="en-US" sz="2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660400" y="5857100"/>
            <a:ext cx="5803928" cy="276999"/>
          </a:xfrm>
          <a:prstGeom prst="rect">
            <a:avLst/>
          </a:prstGeom>
        </p:spPr>
        <p:txBody>
          <a:bodyPr wrap="square" lIns="90000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60399" y="5558049"/>
            <a:ext cx="5803928" cy="276999"/>
          </a:xfrm>
          <a:prstGeom prst="rect">
            <a:avLst/>
          </a:prstGeom>
        </p:spPr>
        <p:txBody>
          <a:bodyPr wrap="none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www.officeplus.cn</a:t>
            </a:r>
          </a:p>
        </p:txBody>
      </p:sp>
    </p:spTree>
    <p:extLst>
      <p:ext uri="{BB962C8B-B14F-4D97-AF65-F5344CB8AC3E}">
        <p14:creationId xmlns:p14="http://schemas.microsoft.com/office/powerpoint/2010/main" val="250673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691D85A-5B52-8986-1853-15643400A7BA}"/>
              </a:ext>
            </a:extLst>
          </p:cNvPr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2C0923B-B9EB-06EE-80E2-63979051744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0">
              <a:blip r:embed="rId1"/>
              <a:stretch>
                <a:fillRect l="-36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FDE82C8-4C60-2D4E-F0D7-C941C357D4EE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660400" y="0"/>
            <a:ext cx="10858500" cy="10287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60400" y="1092200"/>
            <a:ext cx="10858500" cy="5041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itchFamily="34" charset="0"/>
              <a:buChar char="•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200150" indent="-285750">
              <a:buFont typeface="Arial" pitchFamily="34" charset="0"/>
              <a:buChar char="•"/>
              <a:defRPr/>
            </a:lvl3pPr>
            <a:lvl4pPr marL="1657350" indent="-285750">
              <a:buFont typeface="Arial" pitchFamily="34" charset="0"/>
              <a:buChar char="•"/>
              <a:defRPr/>
            </a:lvl4pPr>
            <a:lvl5pPr marL="2114550" indent="-285750">
              <a:buFont typeface="Arial" pitchFamily="34" charset="0"/>
              <a:buChar char="•"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A54-1ED4-49C6-8154-FC2019FF8FB3}" type="datetime1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9859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EE4B864-6135-F141-9DE4-85C61C7C83F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0">
            <a:blip r:embed="rId1"/>
            <a:stretch>
              <a:fillRect l="-360"/>
            </a:stretch>
          </a:blip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" name="Rectangle: Rounded Corners 7"/>
          <p:cNvSpPr/>
          <p:nvPr/>
        </p:nvSpPr>
        <p:spPr>
          <a:xfrm>
            <a:off x="392877" y="491163"/>
            <a:ext cx="11406244" cy="5875674"/>
          </a:xfrm>
          <a:prstGeom prst="roundRect">
            <a:avLst>
              <a:gd name="adj" fmla="val 18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>
          <a:xfrm>
            <a:off x="660399" y="1500188"/>
            <a:ext cx="2836800" cy="914400"/>
          </a:xfrm>
          <a:prstGeom prst="rect">
            <a:avLst/>
          </a:prstGeom>
        </p:spPr>
        <p:txBody>
          <a:bodyPr wrap="square" anchor="t">
            <a:normAutofit/>
          </a:bodyPr>
          <a:lstStyle>
            <a:lvl1pPr algn="r">
              <a:lnSpc>
                <a:spcPct val="100000"/>
              </a:lnSpc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 hasCustomPrompt="1"/>
          </p:nvPr>
        </p:nvSpPr>
        <p:spPr>
          <a:xfrm>
            <a:off x="3746500" y="1500187"/>
            <a:ext cx="7772400" cy="4633200"/>
          </a:xfrm>
          <a:prstGeom prst="rect">
            <a:avLst/>
          </a:prstGeom>
        </p:spPr>
        <p:txBody>
          <a:bodyPr wrap="square">
            <a:normAutofit/>
          </a:bodyPr>
          <a:lstStyle>
            <a:lvl1pPr marL="457200" indent="-457200">
              <a:lnSpc>
                <a:spcPct val="130000"/>
              </a:lnSpc>
              <a:buFont typeface="+mj-lt"/>
              <a:buAutoNum type="arabicPeriod"/>
              <a:defRPr sz="2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2024/2/26</a:t>
            </a:fld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  <p:grpSp>
        <p:nvGrpSpPr>
          <p:cNvPr id="13" name="Group 12"/>
          <p:cNvGrpSpPr/>
          <p:nvPr/>
        </p:nvGrpSpPr>
        <p:grpSpPr>
          <a:xfrm>
            <a:off x="2626456" y="1500188"/>
            <a:ext cx="994563" cy="4634686"/>
            <a:chOff x="2626456" y="1500188"/>
            <a:chExt cx="994563" cy="4634686"/>
          </a:xfrm>
        </p:grpSpPr>
        <p:cxnSp>
          <p:nvCxnSpPr>
            <p:cNvPr id="14" name="Straight Connector 13"/>
            <p:cNvCxnSpPr/>
            <p:nvPr/>
          </p:nvCxnSpPr>
          <p:spPr>
            <a:xfrm flipH="1">
              <a:off x="3621019" y="1500188"/>
              <a:ext cx="0" cy="4633913"/>
            </a:xfrm>
            <a:prstGeom prst="line">
              <a:avLst/>
            </a:prstGeom>
            <a:solidFill>
              <a:srgbClr val="FFCC00"/>
            </a:solidFill>
            <a:ln w="3175" cap="flat" cmpd="sng" algn="ctr">
              <a:solidFill>
                <a:schemeClr val="tx1">
                  <a:alpha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5" name="Freeform: Shape 14"/>
            <p:cNvSpPr>
              <a:spLocks noChangeAspect="1"/>
            </p:cNvSpPr>
            <p:nvPr/>
          </p:nvSpPr>
          <p:spPr bwMode="auto">
            <a:xfrm>
              <a:off x="2626456" y="5219207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tx1">
                <a:alpha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54747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bg>
      <p:bgPr>
        <a:gradFill>
          <a:gsLst>
            <a:gs pos="100000">
              <a:schemeClr val="accent1">
                <a:lumMod val="75000"/>
              </a:schemeClr>
            </a:gs>
            <a:gs pos="0">
              <a:schemeClr val="accent1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DCAFABBE-AE2F-FDA2-B6F5-72BAFA8F2D38}"/>
              </a:ext>
            </a:extLst>
          </p:cNvPr>
          <p:cNvGrpSpPr/>
          <p:nvPr/>
        </p:nvGrpSpPr>
        <p:grpSpPr>
          <a:xfrm flipH="1">
            <a:off x="0" y="0"/>
            <a:ext cx="12192002" cy="6858000"/>
            <a:chExt cx="12192002" cy="6858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42DEAF4C-0FF2-FE53-2B83-162C1C8ECBED}"/>
                </a:ext>
              </a:extLst>
            </p:cNvPr>
            <p:cNvSpPr/>
            <p:nvPr/>
          </p:nvSpPr>
          <p:spPr>
            <a:xfrm>
              <a:off x="3205770" y="0"/>
              <a:ext cx="8986231" cy="6858000"/>
            </a:xfrm>
            <a:custGeom>
              <a:gdLst>
                <a:gd name="connsiteX0" fmla="*/ 0 w 3682985"/>
                <a:gd name="connsiteY0" fmla="*/ 0 h 2810735"/>
                <a:gd name="connsiteX1" fmla="*/ 3682985 w 3682985"/>
                <a:gd name="connsiteY1" fmla="*/ 0 h 2810735"/>
                <a:gd name="connsiteX2" fmla="*/ 3682985 w 3682985"/>
                <a:gd name="connsiteY2" fmla="*/ 2810735 h 2810735"/>
                <a:gd name="connsiteX3" fmla="*/ 3121193 w 3682985"/>
                <a:gd name="connsiteY3" fmla="*/ 2810735 h 2810735"/>
                <a:gd name="connsiteX4" fmla="*/ 2885853 w 3682985"/>
                <a:gd name="connsiteY4" fmla="*/ 1552647 h 2810735"/>
                <a:gd name="connsiteX5" fmla="*/ 1052910 w 3682985"/>
                <a:gd name="connsiteY5" fmla="*/ 600780 h 2810735"/>
                <a:gd name="connsiteX6" fmla="*/ 0 w 3682985"/>
                <a:gd name="connsiteY6" fmla="*/ 0 h 2810735"/>
                <a:gd name="connsiteX7" fmla="*/ 0 w 3682985"/>
                <a:gd name="connsiteY7" fmla="*/ 0 h 28107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985" h="2810735">
                  <a:moveTo>
                    <a:pt x="0" y="0"/>
                  </a:moveTo>
                  <a:lnTo>
                    <a:pt x="3682985" y="0"/>
                  </a:lnTo>
                  <a:lnTo>
                    <a:pt x="3682985" y="2810735"/>
                  </a:lnTo>
                  <a:lnTo>
                    <a:pt x="3121193" y="2810735"/>
                  </a:lnTo>
                  <a:cubicBezTo>
                    <a:pt x="3121193" y="2810735"/>
                    <a:pt x="3271290" y="2232522"/>
                    <a:pt x="2885853" y="1552647"/>
                  </a:cubicBezTo>
                  <a:cubicBezTo>
                    <a:pt x="2809736" y="1449817"/>
                    <a:pt x="2260006" y="742566"/>
                    <a:pt x="1052910" y="600780"/>
                  </a:cubicBezTo>
                  <a:cubicBezTo>
                    <a:pt x="538225" y="525421"/>
                    <a:pt x="162468" y="449118"/>
                    <a:pt x="0" y="0"/>
                  </a:cubicBez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3C6623F-3BB6-6374-932E-919E4AFBDFFC}"/>
                </a:ext>
              </a:extLst>
            </p:cNvPr>
            <p:cNvSpPr/>
            <p:nvPr/>
          </p:nvSpPr>
          <p:spPr>
            <a:xfrm>
              <a:off x="6973266" y="0"/>
              <a:ext cx="5218736" cy="5765799"/>
            </a:xfrm>
            <a:custGeom>
              <a:gdLst>
                <a:gd name="connsiteX0" fmla="*/ 9409 w 5518521"/>
                <a:gd name="connsiteY0" fmla="*/ 0 h 6097010"/>
                <a:gd name="connsiteX1" fmla="*/ 5518521 w 5518521"/>
                <a:gd name="connsiteY1" fmla="*/ 0 h 6097010"/>
                <a:gd name="connsiteX2" fmla="*/ 5518521 w 5518521"/>
                <a:gd name="connsiteY2" fmla="*/ 6097010 h 6097010"/>
                <a:gd name="connsiteX3" fmla="*/ 5504247 w 5518521"/>
                <a:gd name="connsiteY3" fmla="*/ 6095907 h 6097010"/>
                <a:gd name="connsiteX4" fmla="*/ 4354377 w 5518521"/>
                <a:gd name="connsiteY4" fmla="*/ 4632295 h 6097010"/>
                <a:gd name="connsiteX5" fmla="*/ 2114145 w 5518521"/>
                <a:gd name="connsiteY5" fmla="*/ 2263577 h 6097010"/>
                <a:gd name="connsiteX6" fmla="*/ 0 w 5518521"/>
                <a:gd name="connsiteY6" fmla="*/ 265444 h 60970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8521" h="6097010">
                  <a:moveTo>
                    <a:pt x="9409" y="0"/>
                  </a:moveTo>
                  <a:lnTo>
                    <a:pt x="5518521" y="0"/>
                  </a:lnTo>
                  <a:lnTo>
                    <a:pt x="5518521" y="6097010"/>
                  </a:lnTo>
                  <a:lnTo>
                    <a:pt x="5504247" y="6095907"/>
                  </a:lnTo>
                  <a:cubicBezTo>
                    <a:pt x="5308204" y="6075857"/>
                    <a:pt x="4514052" y="5915461"/>
                    <a:pt x="4354377" y="4632295"/>
                  </a:cubicBezTo>
                  <a:cubicBezTo>
                    <a:pt x="4171881" y="3165810"/>
                    <a:pt x="2705396" y="2446072"/>
                    <a:pt x="2114145" y="2263577"/>
                  </a:cubicBezTo>
                  <a:cubicBezTo>
                    <a:pt x="1559857" y="2092496"/>
                    <a:pt x="51368" y="1600580"/>
                    <a:pt x="0" y="265444"/>
                  </a:cubicBez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E7B3A21-9D7C-B35A-8F2F-6C76A992F9EA}"/>
                </a:ext>
              </a:extLst>
            </p:cNvPr>
            <p:cNvSpPr/>
            <p:nvPr/>
          </p:nvSpPr>
          <p:spPr>
            <a:xfrm>
              <a:off x="6261610" y="723901"/>
              <a:ext cx="5765798" cy="5765798"/>
            </a:xfrm>
            <a:prstGeom prst="ellipse">
              <a:avLst/>
            </a:prstGeom>
            <a:gradFill flip="none" rotWithShape="1">
              <a:gsLst>
                <a:gs pos="100000">
                  <a:schemeClr val="accent1">
                    <a:lumMod val="75000"/>
                  </a:schemeClr>
                </a:gs>
                <a:gs pos="0">
                  <a:schemeClr val="accent1">
                    <a:alpha val="0"/>
                  </a:schemeClr>
                </a:gs>
              </a:gsLst>
              <a:lin ang="27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9CB00AE-AC31-F7AE-9092-DC727CEE9E70}"/>
                </a:ext>
              </a:extLst>
            </p:cNvPr>
            <p:cNvSpPr/>
            <p:nvPr/>
          </p:nvSpPr>
          <p:spPr>
            <a:xfrm>
              <a:off x="0" y="4993490"/>
              <a:ext cx="3560781" cy="1864510"/>
            </a:xfrm>
            <a:custGeom>
              <a:gdLst>
                <a:gd name="connsiteX0" fmla="*/ 0 w 4278717"/>
                <a:gd name="connsiteY0" fmla="*/ 0 h 2240439"/>
                <a:gd name="connsiteX1" fmla="*/ 990210 w 4278717"/>
                <a:gd name="connsiteY1" fmla="*/ 1418918 h 2240439"/>
                <a:gd name="connsiteX2" fmla="*/ 2648731 w 4278717"/>
                <a:gd name="connsiteY2" fmla="*/ 1295039 h 2240439"/>
                <a:gd name="connsiteX3" fmla="*/ 4278717 w 4278717"/>
                <a:gd name="connsiteY3" fmla="*/ 2240439 h 2240439"/>
                <a:gd name="connsiteX4" fmla="*/ 0 w 4278717"/>
                <a:gd name="connsiteY4" fmla="*/ 2240439 h 22404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78717" h="2240439">
                  <a:moveTo>
                    <a:pt x="0" y="0"/>
                  </a:moveTo>
                  <a:cubicBezTo>
                    <a:pt x="900574" y="23642"/>
                    <a:pt x="519953" y="1180110"/>
                    <a:pt x="990210" y="1418918"/>
                  </a:cubicBezTo>
                  <a:cubicBezTo>
                    <a:pt x="1460459" y="1657726"/>
                    <a:pt x="1903832" y="1322736"/>
                    <a:pt x="2648731" y="1295039"/>
                  </a:cubicBezTo>
                  <a:cubicBezTo>
                    <a:pt x="3393622" y="1267342"/>
                    <a:pt x="4278717" y="2240439"/>
                    <a:pt x="4278717" y="2240439"/>
                  </a:cubicBezTo>
                  <a:lnTo>
                    <a:pt x="0" y="2240439"/>
                  </a:ln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0050211-7F82-81B7-3A60-E6A91594D458}"/>
                </a:ext>
              </a:extLst>
            </p:cNvPr>
            <p:cNvSpPr/>
            <p:nvPr/>
          </p:nvSpPr>
          <p:spPr>
            <a:xfrm>
              <a:off x="0" y="5268724"/>
              <a:ext cx="1965841" cy="1589276"/>
            </a:xfrm>
            <a:custGeom>
              <a:gdLst>
                <a:gd name="connsiteX0" fmla="*/ 0 w 2041023"/>
                <a:gd name="connsiteY0" fmla="*/ 0 h 1650057"/>
                <a:gd name="connsiteX1" fmla="*/ 719512 w 2041023"/>
                <a:gd name="connsiteY1" fmla="*/ 1095237 h 1650057"/>
                <a:gd name="connsiteX2" fmla="*/ 2041023 w 2041023"/>
                <a:gd name="connsiteY2" fmla="*/ 1650057 h 1650057"/>
                <a:gd name="connsiteX3" fmla="*/ 0 w 2041023"/>
                <a:gd name="connsiteY3" fmla="*/ 1650057 h 1650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41021" h="1650057">
                  <a:moveTo>
                    <a:pt x="0" y="0"/>
                  </a:moveTo>
                  <a:cubicBezTo>
                    <a:pt x="131900" y="425295"/>
                    <a:pt x="381340" y="805040"/>
                    <a:pt x="719512" y="1095237"/>
                  </a:cubicBezTo>
                  <a:cubicBezTo>
                    <a:pt x="1092853" y="1411033"/>
                    <a:pt x="1554138" y="1605320"/>
                    <a:pt x="2041023" y="1650057"/>
                  </a:cubicBezTo>
                  <a:lnTo>
                    <a:pt x="0" y="1650057"/>
                  </a:ln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6F934CA-E75E-6CDB-68D8-27E103200527}"/>
                </a:ext>
              </a:extLst>
            </p:cNvPr>
            <p:cNvSpPr/>
            <p:nvPr/>
          </p:nvSpPr>
          <p:spPr>
            <a:xfrm>
              <a:off x="6261610" y="893786"/>
              <a:ext cx="5496174" cy="5496174"/>
            </a:xfrm>
            <a:prstGeom prst="ellipse">
              <a:avLst/>
            </a:prstGeom>
            <a:blipFill rotWithShape="0">
              <a:blip r:embed="rId1"/>
              <a:stretch>
                <a:fillRect l="-41490" r="-3695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5C8F21B-4BE8-0B39-DF0D-49A85F76A3C1}"/>
                </a:ext>
              </a:extLst>
            </p:cNvPr>
            <p:cNvSpPr/>
            <p:nvPr/>
          </p:nvSpPr>
          <p:spPr>
            <a:xfrm>
              <a:off x="6824399" y="5437413"/>
              <a:ext cx="874486" cy="874486"/>
            </a:xfrm>
            <a:prstGeom prst="ellipse">
              <a:avLst/>
            </a:pr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FB7C3F9-BD27-6C1B-BB0E-C82DA613D4B8}"/>
                </a:ext>
              </a:extLst>
            </p:cNvPr>
            <p:cNvGrpSpPr/>
            <p:nvPr/>
          </p:nvGrpSpPr>
          <p:grpSpPr>
            <a:xfrm>
              <a:off x="699450" y="572948"/>
              <a:ext cx="903435" cy="670205"/>
              <a:chOff x="660399" y="654013"/>
              <a:chExt cx="782890" cy="58078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0F16F174-3AF7-CBCA-741A-700D3DC15FAF}"/>
                  </a:ext>
                </a:extLst>
              </p:cNvPr>
              <p:cNvSpPr/>
              <p:nvPr/>
            </p:nvSpPr>
            <p:spPr>
              <a:xfrm>
                <a:off x="660399" y="654013"/>
                <a:ext cx="438187" cy="438187"/>
              </a:xfrm>
              <a:prstGeom prst="ellipse">
                <a:avLst/>
              </a:prstGeom>
              <a:gradFill>
                <a:gsLst>
                  <a:gs pos="100000">
                    <a:schemeClr val="accent2">
                      <a:alpha val="97000"/>
                    </a:schemeClr>
                  </a:gs>
                  <a:gs pos="0">
                    <a:schemeClr val="accent2">
                      <a:alpha val="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24E3C6DF-9DEB-37FB-E036-4F5A8DA69B11}"/>
                  </a:ext>
                </a:extLst>
              </p:cNvPr>
              <p:cNvSpPr/>
              <p:nvPr/>
            </p:nvSpPr>
            <p:spPr>
              <a:xfrm>
                <a:off x="1200755" y="992259"/>
                <a:ext cx="242534" cy="242534"/>
              </a:xfrm>
              <a:prstGeom prst="ellipse">
                <a:avLst/>
              </a:prstGeom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1200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</p:grpSp>
      </p:grp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094985" y="2368640"/>
            <a:ext cx="5373473" cy="584775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200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 hasCustomPrompt="1"/>
          </p:nvPr>
        </p:nvSpPr>
        <p:spPr>
          <a:xfrm>
            <a:off x="6094985" y="2965269"/>
            <a:ext cx="5373473" cy="11049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20000"/>
              </a:lnSpc>
              <a:buFont typeface="+mj-lt"/>
              <a:buNone/>
              <a:defRPr sz="20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2024/2/26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3545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1000">
                <a:schemeClr val="bg1"/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 hasCustomPrompt="1"/>
          </p:nvPr>
        </p:nvSpPr>
        <p:spPr>
          <a:xfrm>
            <a:off x="660399" y="0"/>
            <a:ext cx="10858500" cy="102870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978B1-822A-48DD-9412-1B7D6807ED91}" type="datetime1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24292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D36A-0885-4071-9EF1-0FE4286E17CF}" type="datetime1">
              <a:rPr lang="zh-CN" altLang="en-US" smtClean="0"/>
              <a:t>2024/2/26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OfficePLUS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92681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Closing">
    <p:bg>
      <p:bgPr>
        <a:gradFill>
          <a:gsLst>
            <a:gs pos="100000">
              <a:schemeClr val="accent1">
                <a:lumMod val="75000"/>
              </a:schemeClr>
            </a:gs>
            <a:gs pos="0">
              <a:schemeClr val="accent1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30A661A-1A57-C03B-BEAF-EC0D0AD39766}"/>
              </a:ext>
            </a:extLst>
          </p:cNvPr>
          <p:cNvGrpSpPr/>
          <p:nvPr/>
        </p:nvGrpSpPr>
        <p:grpSpPr>
          <a:xfrm>
            <a:off x="0" y="0"/>
            <a:ext cx="12192002" cy="6858000"/>
            <a:chExt cx="1219200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BFCD7EC-28B6-F59D-A94A-D26E55B365A7}"/>
                </a:ext>
              </a:extLst>
            </p:cNvPr>
            <p:cNvSpPr/>
            <p:nvPr/>
          </p:nvSpPr>
          <p:spPr>
            <a:xfrm>
              <a:off x="3205770" y="0"/>
              <a:ext cx="8986231" cy="6858000"/>
            </a:xfrm>
            <a:custGeom>
              <a:gdLst>
                <a:gd name="connsiteX0" fmla="*/ 0 w 3682985"/>
                <a:gd name="connsiteY0" fmla="*/ 0 h 2810735"/>
                <a:gd name="connsiteX1" fmla="*/ 3682985 w 3682985"/>
                <a:gd name="connsiteY1" fmla="*/ 0 h 2810735"/>
                <a:gd name="connsiteX2" fmla="*/ 3682985 w 3682985"/>
                <a:gd name="connsiteY2" fmla="*/ 2810735 h 2810735"/>
                <a:gd name="connsiteX3" fmla="*/ 3121193 w 3682985"/>
                <a:gd name="connsiteY3" fmla="*/ 2810735 h 2810735"/>
                <a:gd name="connsiteX4" fmla="*/ 2885853 w 3682985"/>
                <a:gd name="connsiteY4" fmla="*/ 1552647 h 2810735"/>
                <a:gd name="connsiteX5" fmla="*/ 1052910 w 3682985"/>
                <a:gd name="connsiteY5" fmla="*/ 600780 h 2810735"/>
                <a:gd name="connsiteX6" fmla="*/ 0 w 3682985"/>
                <a:gd name="connsiteY6" fmla="*/ 0 h 2810735"/>
                <a:gd name="connsiteX7" fmla="*/ 0 w 3682985"/>
                <a:gd name="connsiteY7" fmla="*/ 0 h 281073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985" h="2810735">
                  <a:moveTo>
                    <a:pt x="0" y="0"/>
                  </a:moveTo>
                  <a:lnTo>
                    <a:pt x="3682985" y="0"/>
                  </a:lnTo>
                  <a:lnTo>
                    <a:pt x="3682985" y="2810735"/>
                  </a:lnTo>
                  <a:lnTo>
                    <a:pt x="3121193" y="2810735"/>
                  </a:lnTo>
                  <a:cubicBezTo>
                    <a:pt x="3121193" y="2810735"/>
                    <a:pt x="3271290" y="2232522"/>
                    <a:pt x="2885853" y="1552647"/>
                  </a:cubicBezTo>
                  <a:cubicBezTo>
                    <a:pt x="2809736" y="1449817"/>
                    <a:pt x="2260006" y="742566"/>
                    <a:pt x="1052910" y="600780"/>
                  </a:cubicBezTo>
                  <a:cubicBezTo>
                    <a:pt x="538225" y="525421"/>
                    <a:pt x="162468" y="449118"/>
                    <a:pt x="0" y="0"/>
                  </a:cubicBez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AF39D48-0391-6412-CB2A-081727A9D46B}"/>
                </a:ext>
              </a:extLst>
            </p:cNvPr>
            <p:cNvSpPr/>
            <p:nvPr/>
          </p:nvSpPr>
          <p:spPr>
            <a:xfrm>
              <a:off x="6973266" y="0"/>
              <a:ext cx="5218736" cy="5765799"/>
            </a:xfrm>
            <a:custGeom>
              <a:gdLst>
                <a:gd name="connsiteX0" fmla="*/ 9409 w 5518521"/>
                <a:gd name="connsiteY0" fmla="*/ 0 h 6097010"/>
                <a:gd name="connsiteX1" fmla="*/ 5518521 w 5518521"/>
                <a:gd name="connsiteY1" fmla="*/ 0 h 6097010"/>
                <a:gd name="connsiteX2" fmla="*/ 5518521 w 5518521"/>
                <a:gd name="connsiteY2" fmla="*/ 6097010 h 6097010"/>
                <a:gd name="connsiteX3" fmla="*/ 5504247 w 5518521"/>
                <a:gd name="connsiteY3" fmla="*/ 6095907 h 6097010"/>
                <a:gd name="connsiteX4" fmla="*/ 4354377 w 5518521"/>
                <a:gd name="connsiteY4" fmla="*/ 4632295 h 6097010"/>
                <a:gd name="connsiteX5" fmla="*/ 2114145 w 5518521"/>
                <a:gd name="connsiteY5" fmla="*/ 2263577 h 6097010"/>
                <a:gd name="connsiteX6" fmla="*/ 0 w 5518521"/>
                <a:gd name="connsiteY6" fmla="*/ 265444 h 609701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8521" h="6097010">
                  <a:moveTo>
                    <a:pt x="9409" y="0"/>
                  </a:moveTo>
                  <a:lnTo>
                    <a:pt x="5518521" y="0"/>
                  </a:lnTo>
                  <a:lnTo>
                    <a:pt x="5518521" y="6097010"/>
                  </a:lnTo>
                  <a:lnTo>
                    <a:pt x="5504247" y="6095907"/>
                  </a:lnTo>
                  <a:cubicBezTo>
                    <a:pt x="5308204" y="6075857"/>
                    <a:pt x="4514052" y="5915461"/>
                    <a:pt x="4354377" y="4632295"/>
                  </a:cubicBezTo>
                  <a:cubicBezTo>
                    <a:pt x="4171881" y="3165810"/>
                    <a:pt x="2705396" y="2446072"/>
                    <a:pt x="2114145" y="2263577"/>
                  </a:cubicBezTo>
                  <a:cubicBezTo>
                    <a:pt x="1559857" y="2092496"/>
                    <a:pt x="51368" y="1600580"/>
                    <a:pt x="0" y="265444"/>
                  </a:cubicBez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A0EB8D05-2C55-21D8-A063-5F0E8DFAE400}"/>
                </a:ext>
              </a:extLst>
            </p:cNvPr>
            <p:cNvSpPr/>
            <p:nvPr/>
          </p:nvSpPr>
          <p:spPr>
            <a:xfrm>
              <a:off x="6261610" y="723901"/>
              <a:ext cx="5765798" cy="5765798"/>
            </a:xfrm>
            <a:prstGeom prst="ellipse">
              <a:avLst/>
            </a:prstGeom>
            <a:gradFill flip="none" rotWithShape="1">
              <a:gsLst>
                <a:gs pos="100000">
                  <a:schemeClr val="accent1">
                    <a:lumMod val="75000"/>
                  </a:schemeClr>
                </a:gs>
                <a:gs pos="0">
                  <a:schemeClr val="accent1">
                    <a:alpha val="0"/>
                  </a:schemeClr>
                </a:gs>
              </a:gsLst>
              <a:lin ang="27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B58DD67-CC14-93A7-8EA2-FC9EC2F05355}"/>
                </a:ext>
              </a:extLst>
            </p:cNvPr>
            <p:cNvSpPr/>
            <p:nvPr/>
          </p:nvSpPr>
          <p:spPr>
            <a:xfrm>
              <a:off x="0" y="4993490"/>
              <a:ext cx="3560781" cy="1864510"/>
            </a:xfrm>
            <a:custGeom>
              <a:gdLst>
                <a:gd name="connsiteX0" fmla="*/ 0 w 4278717"/>
                <a:gd name="connsiteY0" fmla="*/ 0 h 2240439"/>
                <a:gd name="connsiteX1" fmla="*/ 990210 w 4278717"/>
                <a:gd name="connsiteY1" fmla="*/ 1418918 h 2240439"/>
                <a:gd name="connsiteX2" fmla="*/ 2648731 w 4278717"/>
                <a:gd name="connsiteY2" fmla="*/ 1295039 h 2240439"/>
                <a:gd name="connsiteX3" fmla="*/ 4278717 w 4278717"/>
                <a:gd name="connsiteY3" fmla="*/ 2240439 h 2240439"/>
                <a:gd name="connsiteX4" fmla="*/ 0 w 4278717"/>
                <a:gd name="connsiteY4" fmla="*/ 2240439 h 22404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78717" h="2240439">
                  <a:moveTo>
                    <a:pt x="0" y="0"/>
                  </a:moveTo>
                  <a:cubicBezTo>
                    <a:pt x="900574" y="23642"/>
                    <a:pt x="519953" y="1180110"/>
                    <a:pt x="990210" y="1418918"/>
                  </a:cubicBezTo>
                  <a:cubicBezTo>
                    <a:pt x="1460459" y="1657726"/>
                    <a:pt x="1903832" y="1322736"/>
                    <a:pt x="2648731" y="1295039"/>
                  </a:cubicBezTo>
                  <a:cubicBezTo>
                    <a:pt x="3393622" y="1267342"/>
                    <a:pt x="4278717" y="2240439"/>
                    <a:pt x="4278717" y="2240439"/>
                  </a:cubicBezTo>
                  <a:lnTo>
                    <a:pt x="0" y="2240439"/>
                  </a:lnTo>
                  <a:close/>
                </a:path>
              </a:pathLst>
            </a:cu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172DCD9-3DFC-FB80-90FF-B265D05AD8ED}"/>
                </a:ext>
              </a:extLst>
            </p:cNvPr>
            <p:cNvSpPr/>
            <p:nvPr/>
          </p:nvSpPr>
          <p:spPr>
            <a:xfrm>
              <a:off x="0" y="5268724"/>
              <a:ext cx="1965841" cy="1589276"/>
            </a:xfrm>
            <a:custGeom>
              <a:gdLst>
                <a:gd name="connsiteX0" fmla="*/ 0 w 2041023"/>
                <a:gd name="connsiteY0" fmla="*/ 0 h 1650057"/>
                <a:gd name="connsiteX1" fmla="*/ 719512 w 2041023"/>
                <a:gd name="connsiteY1" fmla="*/ 1095237 h 1650057"/>
                <a:gd name="connsiteX2" fmla="*/ 2041023 w 2041023"/>
                <a:gd name="connsiteY2" fmla="*/ 1650057 h 1650057"/>
                <a:gd name="connsiteX3" fmla="*/ 0 w 2041023"/>
                <a:gd name="connsiteY3" fmla="*/ 1650057 h 1650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41021" h="1650057">
                  <a:moveTo>
                    <a:pt x="0" y="0"/>
                  </a:moveTo>
                  <a:cubicBezTo>
                    <a:pt x="131900" y="425295"/>
                    <a:pt x="381340" y="805040"/>
                    <a:pt x="719512" y="1095237"/>
                  </a:cubicBezTo>
                  <a:cubicBezTo>
                    <a:pt x="1092853" y="1411033"/>
                    <a:pt x="1554138" y="1605320"/>
                    <a:pt x="2041023" y="1650057"/>
                  </a:cubicBezTo>
                  <a:lnTo>
                    <a:pt x="0" y="1650057"/>
                  </a:lnTo>
                  <a:close/>
                </a:path>
              </a:pathLst>
            </a:custGeom>
            <a:gradFill>
              <a:gsLst>
                <a:gs pos="100000">
                  <a:schemeClr val="accent1"/>
                </a:gs>
                <a:gs pos="0">
                  <a:schemeClr val="accent1">
                    <a:alpha val="1200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6C4E5BF-50CF-C75C-8A64-4CBDBB2126F0}"/>
                </a:ext>
              </a:extLst>
            </p:cNvPr>
            <p:cNvSpPr/>
            <p:nvPr/>
          </p:nvSpPr>
          <p:spPr>
            <a:xfrm>
              <a:off x="6261610" y="893786"/>
              <a:ext cx="5496174" cy="5496174"/>
            </a:xfrm>
            <a:prstGeom prst="ellipse">
              <a:avLst/>
            </a:prstGeom>
            <a:blipFill rotWithShape="0">
              <a:blip r:embed="rId1"/>
              <a:stretch>
                <a:fillRect l="-41490" r="-3695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19D5A2D-C335-61B4-69BC-4F2EA2017CF9}"/>
                </a:ext>
              </a:extLst>
            </p:cNvPr>
            <p:cNvSpPr/>
            <p:nvPr/>
          </p:nvSpPr>
          <p:spPr>
            <a:xfrm>
              <a:off x="6824399" y="5437413"/>
              <a:ext cx="874486" cy="874486"/>
            </a:xfrm>
            <a:prstGeom prst="ellipse">
              <a:avLst/>
            </a:prstGeom>
            <a:gradFill>
              <a:gsLst>
                <a:gs pos="100000">
                  <a:schemeClr val="accent2">
                    <a:alpha val="97000"/>
                  </a:schemeClr>
                </a:gs>
                <a:gs pos="0">
                  <a:schemeClr val="accent2">
                    <a:alpha val="0"/>
                  </a:schemeClr>
                </a:gs>
              </a:gsLst>
              <a:lin ang="135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F3BC6F-7E9A-B8DA-8E7C-7B067B8E446E}"/>
                </a:ext>
              </a:extLst>
            </p:cNvPr>
            <p:cNvGrpSpPr/>
            <p:nvPr/>
          </p:nvGrpSpPr>
          <p:grpSpPr>
            <a:xfrm>
              <a:off x="699450" y="572948"/>
              <a:ext cx="903435" cy="670205"/>
              <a:chOff x="660399" y="654013"/>
              <a:chExt cx="782890" cy="580780"/>
            </a:xfrm>
          </p:grpSpPr>
          <p:sp>
            <p:nvSpPr>
              <p:cNvPr id="3" name="Oval 2">
                <a:extLst>
                  <a:ext uri="{FF2B5EF4-FFF2-40B4-BE49-F238E27FC236}">
                    <a16:creationId xmlns:a16="http://schemas.microsoft.com/office/drawing/2014/main" id="{7AA9FE59-9335-42B5-D441-C1B07AE8B92C}"/>
                  </a:ext>
                </a:extLst>
              </p:cNvPr>
              <p:cNvSpPr/>
              <p:nvPr/>
            </p:nvSpPr>
            <p:spPr>
              <a:xfrm>
                <a:off x="660399" y="654013"/>
                <a:ext cx="438187" cy="438187"/>
              </a:xfrm>
              <a:prstGeom prst="ellipse">
                <a:avLst/>
              </a:prstGeom>
              <a:gradFill>
                <a:gsLst>
                  <a:gs pos="100000">
                    <a:schemeClr val="accent2">
                      <a:alpha val="97000"/>
                    </a:schemeClr>
                  </a:gs>
                  <a:gs pos="0">
                    <a:schemeClr val="accent2">
                      <a:alpha val="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3185842A-CB96-7FE4-03CA-6CC25C2834BA}"/>
                  </a:ext>
                </a:extLst>
              </p:cNvPr>
              <p:cNvSpPr/>
              <p:nvPr/>
            </p:nvSpPr>
            <p:spPr>
              <a:xfrm>
                <a:off x="1200755" y="992259"/>
                <a:ext cx="242534" cy="242534"/>
              </a:xfrm>
              <a:prstGeom prst="ellipse">
                <a:avLst/>
              </a:prstGeom>
              <a:gradFill>
                <a:gsLst>
                  <a:gs pos="100000">
                    <a:schemeClr val="accent1"/>
                  </a:gs>
                  <a:gs pos="0">
                    <a:schemeClr val="accent1">
                      <a:alpha val="12000"/>
                    </a:schemeClr>
                  </a:gs>
                </a:gsLst>
                <a:lin ang="13500000" scaled="1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/>
              </a:p>
            </p:txBody>
          </p:sp>
        </p:grpSp>
      </p:grpSp>
      <p:sp>
        <p:nvSpPr>
          <p:cNvPr id="5" name="Title 4"/>
          <p:cNvSpPr>
            <a:spLocks noGrp="1"/>
          </p:cNvSpPr>
          <p:nvPr>
            <p:ph type="ctrTitle" hasCustomPrompt="1"/>
          </p:nvPr>
        </p:nvSpPr>
        <p:spPr>
          <a:xfrm>
            <a:off x="660400" y="1092200"/>
            <a:ext cx="5803928" cy="2653098"/>
          </a:xfrm>
          <a:prstGeom prst="rect">
            <a:avLst/>
          </a:prstGeom>
        </p:spPr>
        <p:txBody>
          <a:bodyPr wrap="square" anchor="b">
            <a:normAutofit/>
          </a:bodyPr>
          <a:lstStyle>
            <a:lvl1pPr>
              <a:lnSpc>
                <a:spcPct val="100000"/>
              </a:lnSpc>
              <a:defRPr sz="54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660400" y="5857100"/>
            <a:ext cx="5803928" cy="276999"/>
          </a:xfrm>
          <a:prstGeom prst="rect">
            <a:avLst/>
          </a:prstGeom>
        </p:spPr>
        <p:txBody>
          <a:bodyPr wrap="square" lIns="90000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60399" y="5558049"/>
            <a:ext cx="5803928" cy="276999"/>
          </a:xfrm>
          <a:prstGeom prst="rect">
            <a:avLst/>
          </a:prstGeom>
        </p:spPr>
        <p:txBody>
          <a:bodyPr wrap="none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www.officeplus.cn</a:t>
            </a:r>
          </a:p>
        </p:txBody>
      </p:sp>
    </p:spTree>
    <p:extLst>
      <p:ext uri="{BB962C8B-B14F-4D97-AF65-F5344CB8AC3E}">
        <p14:creationId xmlns:p14="http://schemas.microsoft.com/office/powerpoint/2010/main" val="2694956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add title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</a:t>
            </a:r>
            <a:r>
              <a:rPr lang="en-US" altLang="zh-CN"/>
              <a:t>add text</a:t>
            </a:r>
            <a:endParaRPr lang="en-US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718050" y="6409690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68AEBC5-1D0D-411D-9EE3-C6F41EFD080C}" type="datetime1">
              <a:rPr lang="zh-CN" altLang="en-US" smtClean="0"/>
              <a:t>2024/2/26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0399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OfficePLUS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7861300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1114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 wrap="square">
            <a:normAutofit/>
          </a:bodyPr>
          <a:lstStyle/>
          <a:p>
            <a:r>
              <a:rPr lang="zh-CN" altLang="en-US" sz="6400" b="1">
                <a:solidFill>
                  <a:schemeClr val="accent1">
                    <a:lumMod val="20000"/>
                    <a:lumOff val="80000"/>
                  </a:schemeClr>
                </a:solidFill>
              </a:rPr>
              <a:t>初一学霸</a:t>
            </a:r>
            <a:br>
              <a:rPr lang="en-US" altLang="zh-CN"/>
            </a:br>
            <a:r>
              <a:rPr lang="zh-CN" altLang="en-US" sz="5000" b="0"/>
              <a:t>成长攻略</a:t>
            </a:r>
            <a:endParaRPr lang="zh-CN" altLang="en-US"/>
          </a:p>
        </p:txBody>
      </p:sp>
      <p:sp>
        <p:nvSpPr>
          <p:cNvPr id="9" name="Subtitle 8"/>
          <p:cNvSpPr>
            <a:spLocks noGrp="1"/>
          </p:cNvSpPr>
          <p:nvPr>
            <p:ph type="subTitle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打造高效学习与考试技巧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日期：20XX.XX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/>
        <p:txBody>
          <a:bodyPr wrap="none">
            <a:normAutofit/>
          </a:bodyPr>
          <a:lstStyle/>
          <a:p>
            <a:pPr lvl="0"/>
            <a:r>
              <a:rPr lang="en-US"/>
              <a:t>汇报人：XXX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77956852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B9E57BB-D324-3B5A-C0B8-E80AD7F5E81D}"/>
              </a:ext>
            </a:extLst>
          </p:cNvPr>
          <p:cNvGrpSpPr/>
          <p:nvPr/>
        </p:nvGrpSpPr>
        <p:grpSpPr>
          <a:xfrm>
            <a:off x="747483" y="1150565"/>
            <a:ext cx="11024001" cy="4640231"/>
            <a:chOff x="747483" y="1150565"/>
            <a:chExt cx="11024001" cy="4640231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DB636B5-2BF5-C616-7542-D43CF93DCCAC}"/>
                </a:ext>
              </a:extLst>
            </p:cNvPr>
            <p:cNvGrpSpPr/>
            <p:nvPr/>
          </p:nvGrpSpPr>
          <p:grpSpPr>
            <a:xfrm>
              <a:off x="4867200" y="1150565"/>
              <a:ext cx="2444900" cy="830997"/>
              <a:chOff x="4867200" y="1150565"/>
              <a:chExt cx="2444900" cy="830997"/>
            </a:xfrm>
          </p:grpSpPr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53832FC0-C829-EE28-6F76-5A086ECCB3DE}"/>
                  </a:ext>
                </a:extLst>
              </p:cNvPr>
              <p:cNvSpPr txBox="1"/>
              <p:nvPr/>
            </p:nvSpPr>
            <p:spPr>
              <a:xfrm>
                <a:off x="4867200" y="1150565"/>
                <a:ext cx="2444900" cy="83099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lIns="91440" tIns="45720" rIns="91440" bIns="45720" anchor="ctr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00000"/>
                  </a:lnSpc>
                  <a:buSzPct val="25000"/>
                </a:pPr>
                <a:r>
                  <a:rPr lang="en-US" altLang="zh-CN" sz="4800" b="1">
                    <a:solidFill>
                      <a:schemeClr val="accent1"/>
                    </a:solidFill>
                  </a:rPr>
                  <a:t>Agenda</a:t>
                </a:r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5C58426E-6455-FBCD-7D0D-4016FFFECAA5}"/>
                </a:ext>
              </a:extLst>
            </p:cNvPr>
            <p:cNvGrpSpPr/>
            <p:nvPr/>
          </p:nvGrpSpPr>
          <p:grpSpPr>
            <a:xfrm>
              <a:off x="747483" y="3767880"/>
              <a:ext cx="2387602" cy="1801317"/>
              <a:chOff x="747483" y="3771255"/>
              <a:chExt cx="2387602" cy="1801317"/>
            </a:xfrm>
          </p:grpSpPr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F9D0BAE1-6294-D1EB-8362-5992655B24BD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822972"/>
                <a:chOff x="660400" y="4334130"/>
                <a:chExt cx="2387601" cy="822972"/>
              </a:xfrm>
            </p:grpSpPr>
            <p:sp>
              <p:nvSpPr>
                <p:cNvPr id="45" name="Rectangle 44">
                  <a:extLst>
                    <a:ext uri="{FF2B5EF4-FFF2-40B4-BE49-F238E27FC236}">
                      <a16:creationId xmlns:a16="http://schemas.microsoft.com/office/drawing/2014/main" id="{316BFC9B-EC3E-1DA4-440F-C91E26A7E57C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1859584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学习方法的重要性</a:t>
                  </a:r>
                </a:p>
              </p:txBody>
            </p:sp>
            <p:sp>
              <p:nvSpPr>
                <p:cNvPr id="46" name="Rectangle 45">
                  <a:extLst>
                    <a:ext uri="{FF2B5EF4-FFF2-40B4-BE49-F238E27FC236}">
                      <a16:creationId xmlns:a16="http://schemas.microsoft.com/office/drawing/2014/main" id="{AD42D270-9694-A607-F9F3-992E0BC6811B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学习方法对效果的影响</a:t>
                  </a:r>
                </a:p>
              </p:txBody>
            </p:sp>
          </p:grp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63B289B1-FC12-C897-4C63-39F075B2BBB6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01</a:t>
                </a:r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D40CEB9-7CA2-AE49-CF9C-CD2991F56ACE}"/>
                </a:ext>
              </a:extLst>
            </p:cNvPr>
            <p:cNvGrpSpPr/>
            <p:nvPr/>
          </p:nvGrpSpPr>
          <p:grpSpPr>
            <a:xfrm>
              <a:off x="2906583" y="3298225"/>
              <a:ext cx="2387601" cy="1758839"/>
              <a:chOff x="3513085" y="3246702"/>
              <a:chExt cx="2387601" cy="1758839"/>
            </a:xfrm>
          </p:grpSpPr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CF6C926D-FB9B-7607-43C3-99F6B023755A}"/>
                  </a:ext>
                </a:extLst>
              </p:cNvPr>
              <p:cNvGrpSpPr/>
              <p:nvPr/>
            </p:nvGrpSpPr>
            <p:grpSpPr>
              <a:xfrm>
                <a:off x="3513085" y="4182569"/>
                <a:ext cx="2387601" cy="822972"/>
                <a:chOff x="660400" y="4334130"/>
                <a:chExt cx="2387601" cy="822972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DA4BEA30-F4C1-1C23-99B8-195942EE83D4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2064769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accent1"/>
                      </a:solidFill>
                    </a:rPr>
                    <a:t>有效的学习技巧介绍</a:t>
                  </a:r>
                </a:p>
              </p:txBody>
            </p:sp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3118D6F7-EA71-8571-1623-69401187F332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学习技巧选择指南</a:t>
                  </a:r>
                </a:p>
              </p:txBody>
            </p:sp>
          </p:grp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94548C8C-ABD4-1D7D-5BC5-8DA28A34100D}"/>
                  </a:ext>
                </a:extLst>
              </p:cNvPr>
              <p:cNvSpPr/>
              <p:nvPr/>
            </p:nvSpPr>
            <p:spPr>
              <a:xfrm>
                <a:off x="3513085" y="3246702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accent1"/>
                    </a:solidFill>
                  </a:rPr>
                  <a:t>02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F0D9FF9C-F168-79FB-23C6-4BA4D7499643}"/>
                </a:ext>
              </a:extLst>
            </p:cNvPr>
            <p:cNvGrpSpPr/>
            <p:nvPr/>
          </p:nvGrpSpPr>
          <p:grpSpPr>
            <a:xfrm>
              <a:off x="5065682" y="3767880"/>
              <a:ext cx="2387602" cy="2022916"/>
              <a:chOff x="747483" y="3771255"/>
              <a:chExt cx="2387602" cy="2022916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F4E1ECFA-4707-C772-6481-3769FF7D9992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1044571"/>
                <a:chOff x="660400" y="4334130"/>
                <a:chExt cx="2387601" cy="1044571"/>
              </a:xfrm>
            </p:grpSpPr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3039AACF-831C-AA65-3040-794023AE8380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2064769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提高学习效率的方法</a:t>
                  </a:r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B7596DD0-6638-A08B-C15E-8C494751FCBA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642200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分享提升学习效率的有效方法及策略</a:t>
                  </a:r>
                </a:p>
              </p:txBody>
            </p:sp>
          </p:grp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63ADE2C3-5AAD-877F-6B10-C99EB356ACB5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03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7D34E02-AC74-A07A-E0ED-2FDFDF397E34}"/>
                </a:ext>
              </a:extLst>
            </p:cNvPr>
            <p:cNvGrpSpPr/>
            <p:nvPr/>
          </p:nvGrpSpPr>
          <p:grpSpPr>
            <a:xfrm>
              <a:off x="7224782" y="3298225"/>
              <a:ext cx="2387601" cy="1758839"/>
              <a:chOff x="3513085" y="3246702"/>
              <a:chExt cx="2387601" cy="1758839"/>
            </a:xfrm>
          </p:grpSpPr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F17B5766-583F-0579-017F-0F6433B51888}"/>
                  </a:ext>
                </a:extLst>
              </p:cNvPr>
              <p:cNvGrpSpPr/>
              <p:nvPr/>
            </p:nvGrpSpPr>
            <p:grpSpPr>
              <a:xfrm>
                <a:off x="3513085" y="4182569"/>
                <a:ext cx="2387601" cy="822972"/>
                <a:chOff x="660400" y="4334130"/>
                <a:chExt cx="2387601" cy="822972"/>
              </a:xfrm>
            </p:grpSpPr>
            <p:sp>
              <p:nvSpPr>
                <p:cNvPr id="33" name="Rectangle 32">
                  <a:extLst>
                    <a:ext uri="{FF2B5EF4-FFF2-40B4-BE49-F238E27FC236}">
                      <a16:creationId xmlns:a16="http://schemas.microsoft.com/office/drawing/2014/main" id="{0EACA6E4-5A16-2865-647B-E429DBB692A9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1859584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accent1"/>
                      </a:solidFill>
                    </a:rPr>
                    <a:t>记忆知识点的方法</a:t>
                  </a:r>
                </a:p>
              </p:txBody>
            </p:sp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8D57DB35-931E-3AB8-63A5-71C44AA3D31B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高效记忆方法的学习</a:t>
                  </a:r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B7E0C6C9-F9F8-1C93-49A0-84E8671AEAF1}"/>
                  </a:ext>
                </a:extLst>
              </p:cNvPr>
              <p:cNvSpPr/>
              <p:nvPr/>
            </p:nvSpPr>
            <p:spPr>
              <a:xfrm>
                <a:off x="3513085" y="3246702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accent1"/>
                    </a:solidFill>
                  </a:rPr>
                  <a:t>04</a:t>
                </a:r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470D9C2B-D69A-600E-AA55-423BD1CAE90B}"/>
                </a:ext>
              </a:extLst>
            </p:cNvPr>
            <p:cNvGrpSpPr/>
            <p:nvPr/>
          </p:nvGrpSpPr>
          <p:grpSpPr>
            <a:xfrm>
              <a:off x="9383882" y="3767880"/>
              <a:ext cx="2387602" cy="1801317"/>
              <a:chOff x="747483" y="3771255"/>
              <a:chExt cx="2387602" cy="1801317"/>
            </a:xfrm>
          </p:grpSpPr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54D5156D-855D-F292-7E13-B813BE4DC4FF}"/>
                  </a:ext>
                </a:extLst>
              </p:cNvPr>
              <p:cNvGrpSpPr/>
              <p:nvPr/>
            </p:nvGrpSpPr>
            <p:grpSpPr>
              <a:xfrm>
                <a:off x="747484" y="4749600"/>
                <a:ext cx="2387601" cy="822972"/>
                <a:chOff x="660400" y="4334130"/>
                <a:chExt cx="2387601" cy="822972"/>
              </a:xfrm>
            </p:grpSpPr>
            <p:sp>
              <p:nvSpPr>
                <p:cNvPr id="50" name="Rectangle 49">
                  <a:extLst>
                    <a:ext uri="{FF2B5EF4-FFF2-40B4-BE49-F238E27FC236}">
                      <a16:creationId xmlns:a16="http://schemas.microsoft.com/office/drawing/2014/main" id="{CF2A3734-7271-FC7A-A027-DD4FA0A11E95}"/>
                    </a:ext>
                  </a:extLst>
                </p:cNvPr>
                <p:cNvSpPr/>
                <p:nvPr/>
              </p:nvSpPr>
              <p:spPr>
                <a:xfrm>
                  <a:off x="660400" y="4334130"/>
                  <a:ext cx="2269953" cy="46433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108000" tIns="108000" rIns="108000" bIns="108000" rtlCol="0" anchor="ctr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考试取得好成绩的秘诀</a:t>
                  </a:r>
                </a:p>
              </p:txBody>
            </p:sp>
            <p:sp>
              <p:nvSpPr>
                <p:cNvPr id="51" name="Rectangle 50">
                  <a:extLst>
                    <a:ext uri="{FF2B5EF4-FFF2-40B4-BE49-F238E27FC236}">
                      <a16:creationId xmlns:a16="http://schemas.microsoft.com/office/drawing/2014/main" id="{3E802780-948C-BF85-C6E9-91F7088B7688}"/>
                    </a:ext>
                  </a:extLst>
                </p:cNvPr>
                <p:cNvSpPr/>
                <p:nvPr/>
              </p:nvSpPr>
              <p:spPr>
                <a:xfrm>
                  <a:off x="660401" y="4736501"/>
                  <a:ext cx="2387600" cy="420601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108000" tIns="108000" rIns="108000" bIns="10800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考试优秀成绩的秘诀分享</a:t>
                  </a:r>
                </a:p>
              </p:txBody>
            </p:sp>
          </p:grp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182A5C25-0438-127C-E2C3-F1667AE53572}"/>
                  </a:ext>
                </a:extLst>
              </p:cNvPr>
              <p:cNvSpPr/>
              <p:nvPr/>
            </p:nvSpPr>
            <p:spPr>
              <a:xfrm>
                <a:off x="747483" y="3771255"/>
                <a:ext cx="2387601" cy="104910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108000" tIns="108000" rIns="108000" bIns="108000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kumimoji="1" lang="en-US" altLang="zh-CN" sz="5400" b="1">
                    <a:solidFill>
                      <a:schemeClr val="tx2"/>
                    </a:solidFill>
                  </a:rPr>
                  <a:t>05</a:t>
                </a:r>
              </a:p>
            </p:txBody>
          </p:sp>
        </p:grpSp>
      </p:grpSp>
    </p:spTree>
    <p:custDataLst>
      <p:tags r:id="rId2"/>
    </p:custDataLst>
    <p:extLst>
      <p:ext uri="{BB962C8B-B14F-4D97-AF65-F5344CB8AC3E}">
        <p14:creationId xmlns:p14="http://schemas.microsoft.com/office/powerpoint/2010/main" val="211132009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01.学习方法的重要性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学习方法对效果的影响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597279868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Group 2"/>
          <p:cNvGrpSpPr/>
          <p:nvPr/>
        </p:nvGrpSpPr>
        <p:grpSpPr>
          <a:xfrm>
            <a:off x="660400" y="0"/>
            <a:ext cx="11531599" cy="6858000"/>
            <a:chOff x="660400" y="0"/>
            <a:chExt cx="11531599" cy="6858000"/>
          </a:xfrm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B85458B3-E783-497B-BAC3-FA94F8A0067C}"/>
                </a:ext>
              </a:extLst>
            </p:cNvPr>
            <p:cNvSpPr/>
            <p:nvPr/>
          </p:nvSpPr>
          <p:spPr>
            <a:xfrm>
              <a:off x="5943600" y="0"/>
              <a:ext cx="6248399" cy="6858000"/>
            </a:xfrm>
            <a:prstGeom prst="rect">
              <a:avLst/>
            </a:prstGeom>
            <a:solidFill>
              <a:schemeClr val="tx1">
                <a:lumMod val="50000"/>
                <a:lumOff val="50000"/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Rectangle 113">
              <a:extLst>
                <a:ext uri="{FF2B5EF4-FFF2-40B4-BE49-F238E27FC236}">
                  <a16:creationId xmlns:a16="http://schemas.microsoft.com/office/drawing/2014/main" id="{6547A63B-AEDA-442D-9532-9F5882D9E8F0}"/>
                </a:ext>
              </a:extLst>
            </p:cNvPr>
            <p:cNvSpPr/>
            <p:nvPr/>
          </p:nvSpPr>
          <p:spPr>
            <a:xfrm>
              <a:off x="660400" y="894453"/>
              <a:ext cx="8126032" cy="815667"/>
            </a:xfrm>
            <a:prstGeom prst="rect">
              <a:avLst/>
            </a:prstGeom>
          </p:spPr>
          <p:txBody>
            <a:bodyPr wrap="square" anchor="b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学习方法是成功的关键</a:t>
              </a:r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90DD09AD-35B1-4D2A-841C-8BED31A13709}"/>
                </a:ext>
              </a:extLst>
            </p:cNvPr>
            <p:cNvGrpSpPr/>
            <p:nvPr/>
          </p:nvGrpSpPr>
          <p:grpSpPr>
            <a:xfrm>
              <a:off x="660400" y="2178807"/>
              <a:ext cx="9089215" cy="4065709"/>
              <a:chOff x="660400" y="2222349"/>
              <a:chExt cx="9089215" cy="4065709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C04E33AE-5EBF-4D40-8F61-6803D7D8DBF6}"/>
                  </a:ext>
                </a:extLst>
              </p:cNvPr>
              <p:cNvGrpSpPr/>
              <p:nvPr/>
            </p:nvGrpSpPr>
            <p:grpSpPr>
              <a:xfrm>
                <a:off x="660400" y="2222349"/>
                <a:ext cx="9089215" cy="1169808"/>
                <a:chOff x="660400" y="2222349"/>
                <a:chExt cx="9089215" cy="1169808"/>
              </a:xfrm>
            </p:grpSpPr>
            <p:grpSp>
              <p:nvGrpSpPr>
                <p:cNvPr id="112" name="Group 111">
                  <a:extLst>
                    <a:ext uri="{FF2B5EF4-FFF2-40B4-BE49-F238E27FC236}">
                      <a16:creationId xmlns:a16="http://schemas.microsoft.com/office/drawing/2014/main" id="{2BBAF312-2C57-4DC6-A365-5EA16362442C}"/>
                    </a:ext>
                  </a:extLst>
                </p:cNvPr>
                <p:cNvGrpSpPr/>
                <p:nvPr/>
              </p:nvGrpSpPr>
              <p:grpSpPr>
                <a:xfrm>
                  <a:off x="6966816" y="2422532"/>
                  <a:ext cx="2782799" cy="769441"/>
                  <a:chOff x="6122543" y="2004560"/>
                  <a:chExt cx="2426955" cy="926122"/>
                </a:xfrm>
              </p:grpSpPr>
              <p:sp>
                <p:nvSpPr>
                  <p:cNvPr id="122" name="TextBox 121">
                    <a:extLst>
                      <a:ext uri="{FF2B5EF4-FFF2-40B4-BE49-F238E27FC236}">
                        <a16:creationId xmlns:a16="http://schemas.microsoft.com/office/drawing/2014/main" id="{EEEADD69-41EA-4A59-8869-6FFA61349BBB}"/>
                      </a:ext>
                    </a:extLst>
                  </p:cNvPr>
                  <p:cNvSpPr txBox="1"/>
                  <p:nvPr/>
                </p:nvSpPr>
                <p:spPr>
                  <a:xfrm>
                    <a:off x="6122543" y="2004560"/>
                    <a:ext cx="846083" cy="92612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lang="en-US" altLang="zh-CN" sz="4400" b="1"/>
                      <a:t>01.</a:t>
                    </a:r>
                    <a:endParaRPr lang="zh-CN" altLang="en-US" sz="4400" b="1"/>
                  </a:p>
                </p:txBody>
              </p:sp>
              <p:grpSp>
                <p:nvGrpSpPr>
                  <p:cNvPr id="123" name="Group 122">
                    <a:extLst>
                      <a:ext uri="{FF2B5EF4-FFF2-40B4-BE49-F238E27FC236}">
                        <a16:creationId xmlns:a16="http://schemas.microsoft.com/office/drawing/2014/main" id="{EB4B8B9A-A623-4102-95DF-DBEC9F38F506}"/>
                      </a:ext>
                    </a:extLst>
                  </p:cNvPr>
                  <p:cNvGrpSpPr/>
                  <p:nvPr/>
                </p:nvGrpSpPr>
                <p:grpSpPr>
                  <a:xfrm>
                    <a:off x="7088201" y="2069115"/>
                    <a:ext cx="1461297" cy="721458"/>
                    <a:chOff x="7019921" y="2127550"/>
                    <a:chExt cx="1461297" cy="721458"/>
                  </a:xfrm>
                </p:grpSpPr>
                <p:sp>
                  <p:nvSpPr>
                    <p:cNvPr id="124" name="TextBox 123">
                      <a:extLst>
                        <a:ext uri="{FF2B5EF4-FFF2-40B4-BE49-F238E27FC236}">
                          <a16:creationId xmlns:a16="http://schemas.microsoft.com/office/drawing/2014/main" id="{8B8A42FF-CF3C-4441-8908-6E8EF04358BE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019921" y="2127550"/>
                      <a:ext cx="940682" cy="410119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90000" tIns="46800" rIns="90000" bIns="46800" rtlCol="0" anchor="b">
                      <a:norm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1600" b="1"/>
                        <a:t>提高学习效率</a:t>
                      </a:r>
                    </a:p>
                  </p:txBody>
                </p:sp>
                <p:sp>
                  <p:nvSpPr>
                    <p:cNvPr id="125" name="Rectangle 124">
                      <a:extLst>
                        <a:ext uri="{FF2B5EF4-FFF2-40B4-BE49-F238E27FC236}">
                          <a16:creationId xmlns:a16="http://schemas.microsoft.com/office/drawing/2014/main" id="{78794193-943E-499A-ADFD-3F62D9E0EFA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019921" y="2482534"/>
                      <a:ext cx="1461297" cy="366474"/>
                    </a:xfrm>
                    <a:prstGeom prst="rect">
                      <a:avLst/>
                    </a:prstGeom>
                    <a:noFill/>
                    <a:ln w="57150" cap="rnd">
                      <a:noFill/>
                      <a:prstDash val="solid"/>
                      <a:round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="horz" wrap="square" lIns="90000" tIns="46800" rIns="90000" bIns="46800" numCol="1" spcCol="0" rtlCol="0" fromWordArt="0" anchor="t" anchorCtr="0" forceAA="0" compatLnSpc="1"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20000"/>
                        </a:lnSpc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</a:rPr>
                        <a:t>科学合理的学习方法能够让你更快速地掌握知识。</a:t>
                      </a:r>
                    </a:p>
                  </p:txBody>
                </p:sp>
              </p:grpSp>
            </p:grpSp>
            <p:sp>
              <p:nvSpPr>
                <p:cNvPr id="115" name="Rectangle 114">
                  <a:extLst>
                    <a:ext uri="{FF2B5EF4-FFF2-40B4-BE49-F238E27FC236}">
                      <a16:creationId xmlns:a16="http://schemas.microsoft.com/office/drawing/2014/main" id="{F2AD015F-CC6A-49BD-BDB6-557F401F53D9}"/>
                    </a:ext>
                  </a:extLst>
                </p:cNvPr>
                <p:cNvSpPr/>
                <p:nvPr/>
              </p:nvSpPr>
              <p:spPr>
                <a:xfrm>
                  <a:off x="660400" y="2222349"/>
                  <a:ext cx="5885543" cy="1169808"/>
                </a:xfrm>
                <a:prstGeom prst="rect">
                  <a:avLst/>
                </a:prstGeom>
                <a:blipFill rotWithShape="0">
                  <a:blip r:embed="rId2"/>
                  <a:stretch>
                    <a:fillRect t="-118470" b="-11847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40" name="Group 139">
                <a:extLst>
                  <a:ext uri="{FF2B5EF4-FFF2-40B4-BE49-F238E27FC236}">
                    <a16:creationId xmlns:a16="http://schemas.microsoft.com/office/drawing/2014/main" id="{36F071FD-5A39-47A2-A4BD-357ABEB0F50D}"/>
                  </a:ext>
                </a:extLst>
              </p:cNvPr>
              <p:cNvGrpSpPr/>
              <p:nvPr/>
            </p:nvGrpSpPr>
            <p:grpSpPr>
              <a:xfrm>
                <a:off x="660400" y="3670300"/>
                <a:ext cx="9089215" cy="1169808"/>
                <a:chOff x="660400" y="2222349"/>
                <a:chExt cx="9089215" cy="1169808"/>
              </a:xfrm>
            </p:grpSpPr>
            <p:grpSp>
              <p:nvGrpSpPr>
                <p:cNvPr id="141" name="Group 140">
                  <a:extLst>
                    <a:ext uri="{FF2B5EF4-FFF2-40B4-BE49-F238E27FC236}">
                      <a16:creationId xmlns:a16="http://schemas.microsoft.com/office/drawing/2014/main" id="{7F002A2F-4E6B-4FAF-B38B-B09E53229D81}"/>
                    </a:ext>
                  </a:extLst>
                </p:cNvPr>
                <p:cNvGrpSpPr/>
                <p:nvPr/>
              </p:nvGrpSpPr>
              <p:grpSpPr>
                <a:xfrm>
                  <a:off x="6966816" y="2422532"/>
                  <a:ext cx="2782799" cy="769441"/>
                  <a:chOff x="6122543" y="2004560"/>
                  <a:chExt cx="2426955" cy="926122"/>
                </a:xfrm>
              </p:grpSpPr>
              <p:sp>
                <p:nvSpPr>
                  <p:cNvPr id="143" name="TextBox 142">
                    <a:extLst>
                      <a:ext uri="{FF2B5EF4-FFF2-40B4-BE49-F238E27FC236}">
                        <a16:creationId xmlns:a16="http://schemas.microsoft.com/office/drawing/2014/main" id="{CA1107F2-0DBA-4FE1-B256-5F4756883840}"/>
                      </a:ext>
                    </a:extLst>
                  </p:cNvPr>
                  <p:cNvSpPr txBox="1"/>
                  <p:nvPr/>
                </p:nvSpPr>
                <p:spPr>
                  <a:xfrm>
                    <a:off x="6122543" y="2004560"/>
                    <a:ext cx="846083" cy="92612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lang="en-US" altLang="zh-CN" sz="4400" b="1">
                        <a:solidFill>
                          <a:schemeClr val="accent1"/>
                        </a:solidFill>
                      </a:rPr>
                      <a:t>02.</a:t>
                    </a:r>
                    <a:endParaRPr lang="zh-CN" altLang="en-US" sz="4400" b="1">
                      <a:solidFill>
                        <a:schemeClr val="accent1"/>
                      </a:solidFill>
                    </a:endParaRPr>
                  </a:p>
                </p:txBody>
              </p:sp>
              <p:grpSp>
                <p:nvGrpSpPr>
                  <p:cNvPr id="144" name="Group 143">
                    <a:extLst>
                      <a:ext uri="{FF2B5EF4-FFF2-40B4-BE49-F238E27FC236}">
                        <a16:creationId xmlns:a16="http://schemas.microsoft.com/office/drawing/2014/main" id="{985A9F05-4C17-4B5E-AFD8-E75878169E24}"/>
                      </a:ext>
                    </a:extLst>
                  </p:cNvPr>
                  <p:cNvGrpSpPr/>
                  <p:nvPr/>
                </p:nvGrpSpPr>
                <p:grpSpPr>
                  <a:xfrm>
                    <a:off x="7088201" y="2069115"/>
                    <a:ext cx="1461297" cy="721458"/>
                    <a:chOff x="7019921" y="2127550"/>
                    <a:chExt cx="1461297" cy="721458"/>
                  </a:xfrm>
                </p:grpSpPr>
                <p:sp>
                  <p:nvSpPr>
                    <p:cNvPr id="145" name="TextBox 144">
                      <a:extLst>
                        <a:ext uri="{FF2B5EF4-FFF2-40B4-BE49-F238E27FC236}">
                          <a16:creationId xmlns:a16="http://schemas.microsoft.com/office/drawing/2014/main" id="{ADB0E68E-0369-4255-B7CB-91E148B40D22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019921" y="2127550"/>
                      <a:ext cx="940682" cy="410119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90000" tIns="46800" rIns="90000" bIns="46800" rtlCol="0" anchor="b">
                      <a:norm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1600" b="1">
                          <a:solidFill>
                            <a:schemeClr val="accent1"/>
                          </a:solidFill>
                        </a:rPr>
                        <a:t>增加自信心</a:t>
                      </a:r>
                    </a:p>
                  </p:txBody>
                </p:sp>
                <p:sp>
                  <p:nvSpPr>
                    <p:cNvPr id="146" name="Rectangle 145">
                      <a:extLst>
                        <a:ext uri="{FF2B5EF4-FFF2-40B4-BE49-F238E27FC236}">
                          <a16:creationId xmlns:a16="http://schemas.microsoft.com/office/drawing/2014/main" id="{BB8B7A67-8E65-420A-8BA7-EE7B6CB56AD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019921" y="2482534"/>
                      <a:ext cx="1461297" cy="366474"/>
                    </a:xfrm>
                    <a:prstGeom prst="rect">
                      <a:avLst/>
                    </a:prstGeom>
                    <a:noFill/>
                    <a:ln w="57150" cap="rnd">
                      <a:noFill/>
                      <a:prstDash val="solid"/>
                      <a:round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="horz" wrap="square" lIns="90000" tIns="46800" rIns="90000" bIns="46800" numCol="1" spcCol="0" rtlCol="0" fromWordArt="0" anchor="t" anchorCtr="0" forceAA="0" compatLnSpc="1"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20000"/>
                        </a:lnSpc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</a:rPr>
                        <a:t>掌握正确的学习方法，能够让你更有信心面对学习挑战。</a:t>
                      </a:r>
                    </a:p>
                  </p:txBody>
                </p:sp>
              </p:grpSp>
            </p:grpSp>
            <p:sp>
              <p:nvSpPr>
                <p:cNvPr id="142" name="Rectangle 141">
                  <a:extLst>
                    <a:ext uri="{FF2B5EF4-FFF2-40B4-BE49-F238E27FC236}">
                      <a16:creationId xmlns:a16="http://schemas.microsoft.com/office/drawing/2014/main" id="{2B004D09-8DF6-4BDD-977B-8BE60B36AF9F}"/>
                    </a:ext>
                  </a:extLst>
                </p:cNvPr>
                <p:cNvSpPr/>
                <p:nvPr/>
              </p:nvSpPr>
              <p:spPr>
                <a:xfrm>
                  <a:off x="660400" y="2222349"/>
                  <a:ext cx="5885543" cy="1169808"/>
                </a:xfrm>
                <a:prstGeom prst="rect">
                  <a:avLst/>
                </a:prstGeom>
                <a:blipFill rotWithShape="0">
                  <a:blip r:embed="rId3"/>
                  <a:stretch>
                    <a:fillRect t="-118320" b="-11832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E51D295C-A1A4-42A8-ABCB-6E8638CC31B8}"/>
                  </a:ext>
                </a:extLst>
              </p:cNvPr>
              <p:cNvGrpSpPr/>
              <p:nvPr/>
            </p:nvGrpSpPr>
            <p:grpSpPr>
              <a:xfrm>
                <a:off x="660400" y="5118250"/>
                <a:ext cx="9089214" cy="1169808"/>
                <a:chOff x="660400" y="2222349"/>
                <a:chExt cx="9089214" cy="1169808"/>
              </a:xfrm>
            </p:grpSpPr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B5559631-97AA-4373-8A81-2BD9D144C6B2}"/>
                    </a:ext>
                  </a:extLst>
                </p:cNvPr>
                <p:cNvGrpSpPr/>
                <p:nvPr/>
              </p:nvGrpSpPr>
              <p:grpSpPr>
                <a:xfrm>
                  <a:off x="6966814" y="2422532"/>
                  <a:ext cx="2782800" cy="769441"/>
                  <a:chOff x="6122542" y="2004560"/>
                  <a:chExt cx="2426956" cy="926122"/>
                </a:xfrm>
              </p:grpSpPr>
              <p:sp>
                <p:nvSpPr>
                  <p:cNvPr id="150" name="TextBox 149">
                    <a:extLst>
                      <a:ext uri="{FF2B5EF4-FFF2-40B4-BE49-F238E27FC236}">
                        <a16:creationId xmlns:a16="http://schemas.microsoft.com/office/drawing/2014/main" id="{86F394F4-4357-4275-BF0A-CF96FD90B631}"/>
                      </a:ext>
                    </a:extLst>
                  </p:cNvPr>
                  <p:cNvSpPr txBox="1"/>
                  <p:nvPr/>
                </p:nvSpPr>
                <p:spPr>
                  <a:xfrm>
                    <a:off x="6122542" y="2004560"/>
                    <a:ext cx="846084" cy="92612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lang="en-US" altLang="zh-CN" sz="4400" b="1"/>
                      <a:t>03.</a:t>
                    </a:r>
                    <a:endParaRPr lang="zh-CN" altLang="en-US" sz="4400" b="1"/>
                  </a:p>
                </p:txBody>
              </p:sp>
              <p:grpSp>
                <p:nvGrpSpPr>
                  <p:cNvPr id="151" name="Group 150">
                    <a:extLst>
                      <a:ext uri="{FF2B5EF4-FFF2-40B4-BE49-F238E27FC236}">
                        <a16:creationId xmlns:a16="http://schemas.microsoft.com/office/drawing/2014/main" id="{329AC42B-5562-46AC-BC9B-7CC7DF5D05A3}"/>
                      </a:ext>
                    </a:extLst>
                  </p:cNvPr>
                  <p:cNvGrpSpPr/>
                  <p:nvPr/>
                </p:nvGrpSpPr>
                <p:grpSpPr>
                  <a:xfrm>
                    <a:off x="7088201" y="2069115"/>
                    <a:ext cx="1461297" cy="721458"/>
                    <a:chOff x="7019921" y="2127550"/>
                    <a:chExt cx="1461297" cy="721458"/>
                  </a:xfrm>
                </p:grpSpPr>
                <p:sp>
                  <p:nvSpPr>
                    <p:cNvPr id="152" name="TextBox 151">
                      <a:extLst>
                        <a:ext uri="{FF2B5EF4-FFF2-40B4-BE49-F238E27FC236}">
                          <a16:creationId xmlns:a16="http://schemas.microsoft.com/office/drawing/2014/main" id="{D4D804AE-1CD8-40F3-922C-DEC4156214FC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7019921" y="2127550"/>
                      <a:ext cx="940682" cy="410119"/>
                    </a:xfrm>
                    <a:prstGeom prst="rect">
                      <a:avLst/>
                    </a:prstGeom>
                    <a:noFill/>
                  </p:spPr>
                  <p:txBody>
                    <a:bodyPr wrap="none" lIns="90000" tIns="46800" rIns="90000" bIns="46800" rtlCol="0" anchor="b">
                      <a:norm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1600" b="1"/>
                        <a:t>更好地应对考试</a:t>
                      </a:r>
                    </a:p>
                  </p:txBody>
                </p:sp>
                <p:sp>
                  <p:nvSpPr>
                    <p:cNvPr id="153" name="Rectangle 152">
                      <a:extLst>
                        <a:ext uri="{FF2B5EF4-FFF2-40B4-BE49-F238E27FC236}">
                          <a16:creationId xmlns:a16="http://schemas.microsoft.com/office/drawing/2014/main" id="{5B307D62-3631-4465-8E91-DB8A473F69E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019921" y="2482534"/>
                      <a:ext cx="1461297" cy="366474"/>
                    </a:xfrm>
                    <a:prstGeom prst="rect">
                      <a:avLst/>
                    </a:prstGeom>
                    <a:noFill/>
                    <a:ln w="57150" cap="rnd">
                      <a:noFill/>
                      <a:prstDash val="solid"/>
                      <a:round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="horz" wrap="square" lIns="90000" tIns="46800" rIns="90000" bIns="46800" numCol="1" spcCol="0" rtlCol="0" fromWordArt="0" anchor="t" anchorCtr="0" forceAA="0" compatLnSpc="1"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>
                        <a:lnSpc>
                          <a:spcPct val="120000"/>
                        </a:lnSpc>
                      </a:pPr>
                      <a:r>
                        <a:rPr lang="zh-CN" altLang="en-US" sz="1200">
                          <a:solidFill>
                            <a:schemeClr val="tx1"/>
                          </a:solidFill>
                        </a:rPr>
                        <a:t>学习方法不仅能够提高学习效率，还能够帮助你更好地应对考试。</a:t>
                      </a:r>
                    </a:p>
                  </p:txBody>
                </p:sp>
              </p:grpSp>
            </p:grpSp>
            <p:sp>
              <p:nvSpPr>
                <p:cNvPr id="149" name="Rectangle 148">
                  <a:extLst>
                    <a:ext uri="{FF2B5EF4-FFF2-40B4-BE49-F238E27FC236}">
                      <a16:creationId xmlns:a16="http://schemas.microsoft.com/office/drawing/2014/main" id="{4B4291E3-2AC1-4990-AC38-CD8C5646BC04}"/>
                    </a:ext>
                  </a:extLst>
                </p:cNvPr>
                <p:cNvSpPr/>
                <p:nvPr/>
              </p:nvSpPr>
              <p:spPr>
                <a:xfrm>
                  <a:off x="660400" y="2222349"/>
                  <a:ext cx="5885543" cy="1169808"/>
                </a:xfrm>
                <a:prstGeom prst="rect">
                  <a:avLst/>
                </a:prstGeom>
                <a:blipFill rotWithShape="0">
                  <a:blip r:embed="rId4"/>
                  <a:stretch>
                    <a:fillRect t="-62210" b="-6221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155" name="Title 15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为何需学习方法</a:t>
            </a: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410742030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3"/>
          <p:cNvGrpSpPr/>
          <p:nvPr/>
        </p:nvGrpSpPr>
        <p:grpSpPr>
          <a:xfrm>
            <a:off x="853077" y="1196933"/>
            <a:ext cx="8217280" cy="4171940"/>
            <a:chOff x="853077" y="1196933"/>
            <a:chExt cx="8217280" cy="4171940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DD4F4E1E-4D68-47E8-AE7C-DD473A7EEA47}"/>
                </a:ext>
              </a:extLst>
            </p:cNvPr>
            <p:cNvSpPr txBox="1"/>
            <p:nvPr/>
          </p:nvSpPr>
          <p:spPr>
            <a:xfrm>
              <a:off x="853077" y="1196933"/>
              <a:ext cx="524292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solidFill>
                    <a:schemeClr val="tx1"/>
                  </a:solidFill>
                </a:rPr>
                <a:t>学习方法与学习效果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8892424-E52D-4069-BFD1-B279389B0570}"/>
                </a:ext>
              </a:extLst>
            </p:cNvPr>
            <p:cNvSpPr txBox="1"/>
            <p:nvPr/>
          </p:nvSpPr>
          <p:spPr>
            <a:xfrm>
              <a:off x="869246" y="2900862"/>
              <a:ext cx="5226754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1500"/>
                </a:lnSpc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选择正确的学习方法对学习效果至关重要</a:t>
              </a:r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BED6FA2-031B-4F64-8084-B37487A3F35D}"/>
                </a:ext>
              </a:extLst>
            </p:cNvPr>
            <p:cNvGrpSpPr/>
            <p:nvPr/>
          </p:nvGrpSpPr>
          <p:grpSpPr>
            <a:xfrm>
              <a:off x="983870" y="4673939"/>
              <a:ext cx="444222" cy="444220"/>
              <a:chOff x="3866383" y="2794007"/>
              <a:chExt cx="444222" cy="444220"/>
            </a:xfrm>
          </p:grpSpPr>
          <p:sp>
            <p:nvSpPr>
              <p:cNvPr id="5" name="Rectangle: Rounded Corners 4">
                <a:extLst>
                  <a:ext uri="{FF2B5EF4-FFF2-40B4-BE49-F238E27FC236}">
                    <a16:creationId xmlns:a16="http://schemas.microsoft.com/office/drawing/2014/main" id="{C45A68E2-6EEB-4650-9C5C-5DE51957213E}"/>
                  </a:ext>
                </a:extLst>
              </p:cNvPr>
              <p:cNvSpPr/>
              <p:nvPr/>
            </p:nvSpPr>
            <p:spPr>
              <a:xfrm>
                <a:off x="3866383" y="2794007"/>
                <a:ext cx="444222" cy="444220"/>
              </a:xfrm>
              <a:prstGeom prst="roundRect">
                <a:avLst/>
              </a:pr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EF5E1694-F42C-46FC-81A2-117DDFCB0185}"/>
                  </a:ext>
                </a:extLst>
              </p:cNvPr>
              <p:cNvSpPr/>
              <p:nvPr/>
            </p:nvSpPr>
            <p:spPr bwMode="auto">
              <a:xfrm>
                <a:off x="3985714" y="2939032"/>
                <a:ext cx="205561" cy="154170"/>
              </a:xfrm>
              <a:custGeom>
                <a:gdLst>
                  <a:gd name="connsiteX0" fmla="*/ 505433 w 533400"/>
                  <a:gd name="connsiteY0" fmla="*/ 621 h 400050"/>
                  <a:gd name="connsiteX1" fmla="*/ 534008 w 533400"/>
                  <a:gd name="connsiteY1" fmla="*/ 29196 h 400050"/>
                  <a:gd name="connsiteX2" fmla="*/ 534008 w 533400"/>
                  <a:gd name="connsiteY2" fmla="*/ 372096 h 400050"/>
                  <a:gd name="connsiteX3" fmla="*/ 505433 w 533400"/>
                  <a:gd name="connsiteY3" fmla="*/ 400671 h 400050"/>
                  <a:gd name="connsiteX4" fmla="*/ 29183 w 533400"/>
                  <a:gd name="connsiteY4" fmla="*/ 400671 h 400050"/>
                  <a:gd name="connsiteX5" fmla="*/ 608 w 533400"/>
                  <a:gd name="connsiteY5" fmla="*/ 372096 h 400050"/>
                  <a:gd name="connsiteX6" fmla="*/ 608 w 533400"/>
                  <a:gd name="connsiteY6" fmla="*/ 29196 h 400050"/>
                  <a:gd name="connsiteX7" fmla="*/ 29183 w 533400"/>
                  <a:gd name="connsiteY7" fmla="*/ 621 h 400050"/>
                  <a:gd name="connsiteX8" fmla="*/ 505433 w 533400"/>
                  <a:gd name="connsiteY8" fmla="*/ 621 h 400050"/>
                  <a:gd name="connsiteX9" fmla="*/ 391419 w 533400"/>
                  <a:gd name="connsiteY9" fmla="*/ 198646 h 400050"/>
                  <a:gd name="connsiteX10" fmla="*/ 351414 w 533400"/>
                  <a:gd name="connsiteY10" fmla="*/ 204170 h 400050"/>
                  <a:gd name="connsiteX11" fmla="*/ 351414 w 533400"/>
                  <a:gd name="connsiteY11" fmla="*/ 204170 h 400050"/>
                  <a:gd name="connsiteX12" fmla="*/ 267118 w 533400"/>
                  <a:gd name="connsiteY12" fmla="*/ 315613 h 400050"/>
                  <a:gd name="connsiteX13" fmla="*/ 264641 w 533400"/>
                  <a:gd name="connsiteY13" fmla="*/ 318470 h 400050"/>
                  <a:gd name="connsiteX14" fmla="*/ 224255 w 533400"/>
                  <a:gd name="connsiteY14" fmla="*/ 318756 h 400050"/>
                  <a:gd name="connsiteX15" fmla="*/ 224255 w 533400"/>
                  <a:gd name="connsiteY15" fmla="*/ 318756 h 400050"/>
                  <a:gd name="connsiteX16" fmla="*/ 162152 w 533400"/>
                  <a:gd name="connsiteY16" fmla="*/ 257415 h 400050"/>
                  <a:gd name="connsiteX17" fmla="*/ 160247 w 533400"/>
                  <a:gd name="connsiteY17" fmla="*/ 255701 h 400050"/>
                  <a:gd name="connsiteX18" fmla="*/ 120052 w 533400"/>
                  <a:gd name="connsiteY18" fmla="*/ 259606 h 400050"/>
                  <a:gd name="connsiteX19" fmla="*/ 120052 w 533400"/>
                  <a:gd name="connsiteY19" fmla="*/ 259606 h 400050"/>
                  <a:gd name="connsiteX20" fmla="*/ 32517 w 533400"/>
                  <a:gd name="connsiteY20" fmla="*/ 366095 h 400050"/>
                  <a:gd name="connsiteX21" fmla="*/ 30326 w 533400"/>
                  <a:gd name="connsiteY21" fmla="*/ 372096 h 400050"/>
                  <a:gd name="connsiteX22" fmla="*/ 39851 w 533400"/>
                  <a:gd name="connsiteY22" fmla="*/ 381621 h 400050"/>
                  <a:gd name="connsiteX23" fmla="*/ 39851 w 533400"/>
                  <a:gd name="connsiteY23" fmla="*/ 381621 h 400050"/>
                  <a:gd name="connsiteX24" fmla="*/ 497242 w 533400"/>
                  <a:gd name="connsiteY24" fmla="*/ 381621 h 400050"/>
                  <a:gd name="connsiteX25" fmla="*/ 502480 w 533400"/>
                  <a:gd name="connsiteY25" fmla="*/ 380002 h 400050"/>
                  <a:gd name="connsiteX26" fmla="*/ 505147 w 533400"/>
                  <a:gd name="connsiteY26" fmla="*/ 366762 h 400050"/>
                  <a:gd name="connsiteX27" fmla="*/ 505147 w 533400"/>
                  <a:gd name="connsiteY27" fmla="*/ 366762 h 400050"/>
                  <a:gd name="connsiteX28" fmla="*/ 397991 w 533400"/>
                  <a:gd name="connsiteY28" fmla="*/ 205504 h 400050"/>
                  <a:gd name="connsiteX29" fmla="*/ 391419 w 533400"/>
                  <a:gd name="connsiteY29" fmla="*/ 198646 h 400050"/>
                  <a:gd name="connsiteX30" fmla="*/ 95858 w 533400"/>
                  <a:gd name="connsiteY30" fmla="*/ 57771 h 400050"/>
                  <a:gd name="connsiteX31" fmla="*/ 57758 w 533400"/>
                  <a:gd name="connsiteY31" fmla="*/ 95871 h 400050"/>
                  <a:gd name="connsiteX32" fmla="*/ 95858 w 533400"/>
                  <a:gd name="connsiteY32" fmla="*/ 133971 h 400050"/>
                  <a:gd name="connsiteX33" fmla="*/ 133958 w 533400"/>
                  <a:gd name="connsiteY33" fmla="*/ 95871 h 400050"/>
                  <a:gd name="connsiteX34" fmla="*/ 95858 w 533400"/>
                  <a:gd name="connsiteY34" fmla="*/ 57771 h 4000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533400" h="400050">
                    <a:moveTo>
                      <a:pt x="505433" y="621"/>
                    </a:moveTo>
                    <a:cubicBezTo>
                      <a:pt x="521245" y="621"/>
                      <a:pt x="534008" y="13385"/>
                      <a:pt x="534008" y="29196"/>
                    </a:cubicBezTo>
                    <a:lnTo>
                      <a:pt x="534008" y="372096"/>
                    </a:lnTo>
                    <a:cubicBezTo>
                      <a:pt x="534008" y="387907"/>
                      <a:pt x="521245" y="400671"/>
                      <a:pt x="505433" y="400671"/>
                    </a:cubicBezTo>
                    <a:lnTo>
                      <a:pt x="29183" y="400671"/>
                    </a:lnTo>
                    <a:cubicBezTo>
                      <a:pt x="13371" y="400671"/>
                      <a:pt x="608" y="387907"/>
                      <a:pt x="608" y="372096"/>
                    </a:cubicBezTo>
                    <a:lnTo>
                      <a:pt x="608" y="29196"/>
                    </a:lnTo>
                    <a:cubicBezTo>
                      <a:pt x="608" y="13385"/>
                      <a:pt x="13371" y="621"/>
                      <a:pt x="29183" y="621"/>
                    </a:cubicBezTo>
                    <a:lnTo>
                      <a:pt x="505433" y="621"/>
                    </a:lnTo>
                    <a:close/>
                    <a:moveTo>
                      <a:pt x="391419" y="198646"/>
                    </a:moveTo>
                    <a:cubicBezTo>
                      <a:pt x="378846" y="189121"/>
                      <a:pt x="360939" y="191597"/>
                      <a:pt x="351414" y="204170"/>
                    </a:cubicBezTo>
                    <a:lnTo>
                      <a:pt x="351414" y="204170"/>
                    </a:lnTo>
                    <a:lnTo>
                      <a:pt x="267118" y="315613"/>
                    </a:lnTo>
                    <a:cubicBezTo>
                      <a:pt x="266355" y="316660"/>
                      <a:pt x="265498" y="317518"/>
                      <a:pt x="264641" y="318470"/>
                    </a:cubicBezTo>
                    <a:cubicBezTo>
                      <a:pt x="253592" y="329710"/>
                      <a:pt x="235495" y="329805"/>
                      <a:pt x="224255" y="318756"/>
                    </a:cubicBezTo>
                    <a:lnTo>
                      <a:pt x="224255" y="318756"/>
                    </a:lnTo>
                    <a:lnTo>
                      <a:pt x="162152" y="257415"/>
                    </a:lnTo>
                    <a:cubicBezTo>
                      <a:pt x="161485" y="256844"/>
                      <a:pt x="160914" y="256177"/>
                      <a:pt x="160247" y="255701"/>
                    </a:cubicBezTo>
                    <a:cubicBezTo>
                      <a:pt x="148055" y="245699"/>
                      <a:pt x="130053" y="247414"/>
                      <a:pt x="120052" y="259606"/>
                    </a:cubicBezTo>
                    <a:lnTo>
                      <a:pt x="120052" y="259606"/>
                    </a:lnTo>
                    <a:lnTo>
                      <a:pt x="32517" y="366095"/>
                    </a:lnTo>
                    <a:cubicBezTo>
                      <a:pt x="31088" y="367810"/>
                      <a:pt x="30326" y="369905"/>
                      <a:pt x="30326" y="372096"/>
                    </a:cubicBezTo>
                    <a:cubicBezTo>
                      <a:pt x="30326" y="377335"/>
                      <a:pt x="34612" y="381621"/>
                      <a:pt x="39851" y="381621"/>
                    </a:cubicBezTo>
                    <a:lnTo>
                      <a:pt x="39851" y="381621"/>
                    </a:lnTo>
                    <a:lnTo>
                      <a:pt x="497242" y="381621"/>
                    </a:lnTo>
                    <a:cubicBezTo>
                      <a:pt x="499146" y="381621"/>
                      <a:pt x="500956" y="381050"/>
                      <a:pt x="502480" y="380002"/>
                    </a:cubicBezTo>
                    <a:cubicBezTo>
                      <a:pt x="506862" y="377049"/>
                      <a:pt x="508005" y="371144"/>
                      <a:pt x="505147" y="366762"/>
                    </a:cubicBezTo>
                    <a:lnTo>
                      <a:pt x="505147" y="366762"/>
                    </a:lnTo>
                    <a:lnTo>
                      <a:pt x="397991" y="205504"/>
                    </a:lnTo>
                    <a:cubicBezTo>
                      <a:pt x="396181" y="202932"/>
                      <a:pt x="393990" y="200551"/>
                      <a:pt x="391419" y="198646"/>
                    </a:cubicBezTo>
                    <a:close/>
                    <a:moveTo>
                      <a:pt x="95858" y="57771"/>
                    </a:moveTo>
                    <a:cubicBezTo>
                      <a:pt x="74808" y="57771"/>
                      <a:pt x="57758" y="74821"/>
                      <a:pt x="57758" y="95871"/>
                    </a:cubicBezTo>
                    <a:cubicBezTo>
                      <a:pt x="57758" y="116921"/>
                      <a:pt x="74808" y="133971"/>
                      <a:pt x="95858" y="133971"/>
                    </a:cubicBezTo>
                    <a:cubicBezTo>
                      <a:pt x="116908" y="133971"/>
                      <a:pt x="133958" y="116921"/>
                      <a:pt x="133958" y="95871"/>
                    </a:cubicBezTo>
                    <a:cubicBezTo>
                      <a:pt x="133958" y="74821"/>
                      <a:pt x="116908" y="57771"/>
                      <a:pt x="95858" y="5777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3042AE7-ED8E-461A-9C1B-EF8C644F1255}"/>
                </a:ext>
              </a:extLst>
            </p:cNvPr>
            <p:cNvSpPr txBox="1"/>
            <p:nvPr/>
          </p:nvSpPr>
          <p:spPr>
            <a:xfrm>
              <a:off x="1547422" y="4673939"/>
              <a:ext cx="3419727" cy="400110"/>
            </a:xfrm>
            <a:prstGeom prst="rect">
              <a:avLst/>
            </a:prstGeom>
            <a:noFill/>
          </p:spPr>
          <p:txBody>
            <a:bodyPr wrap="none" anchor="b">
              <a:normAutofit/>
            </a:bodyPr>
            <a:lstStyle>
              <a:defPPr>
                <a:defRPr lang="zh-CN"/>
              </a:defPPr>
              <a:lvl1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 kumimoji="0" sz="2000" b="1" i="0" u="none" strike="noStrike" kern="1200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600"/>
                <a:t>正确的学习方法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709E1DC-F849-46D8-BAD4-DCF1CF229D32}"/>
                </a:ext>
              </a:extLst>
            </p:cNvPr>
            <p:cNvSpPr txBox="1"/>
            <p:nvPr/>
          </p:nvSpPr>
          <p:spPr>
            <a:xfrm>
              <a:off x="1547425" y="5074049"/>
              <a:ext cx="3419728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1500"/>
                </a:lnSpc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科学的学习方法可以提高学习效果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D4BC46A-D35D-43E4-BD2C-7FD470D80328}"/>
                </a:ext>
              </a:extLst>
            </p:cNvPr>
            <p:cNvSpPr txBox="1"/>
            <p:nvPr/>
          </p:nvSpPr>
          <p:spPr>
            <a:xfrm>
              <a:off x="5650626" y="4673939"/>
              <a:ext cx="3419727" cy="400110"/>
            </a:xfrm>
            <a:prstGeom prst="rect">
              <a:avLst/>
            </a:prstGeom>
            <a:noFill/>
          </p:spPr>
          <p:txBody>
            <a:bodyPr wrap="none" anchor="b">
              <a:normAutofit/>
            </a:bodyPr>
            <a:lstStyle>
              <a:defPPr>
                <a:defRPr lang="zh-CN"/>
              </a:defPPr>
              <a:lvl1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 kumimoji="0" sz="2000" b="1" i="0" u="none" strike="noStrike" kern="1200" cap="none" spc="0" normalizeH="0" baseline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1600"/>
                <a:t>错误的学习方法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C7FEFA2-513F-423C-B37C-4BBBA0EC99B5}"/>
                </a:ext>
              </a:extLst>
            </p:cNvPr>
            <p:cNvSpPr txBox="1"/>
            <p:nvPr/>
          </p:nvSpPr>
          <p:spPr>
            <a:xfrm>
              <a:off x="5650629" y="5074049"/>
              <a:ext cx="3419728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1500"/>
                </a:lnSpc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错误的学习方法可能导致学习效果不佳</a:t>
              </a: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D58D6D4-2540-4CC5-9352-DAF04FA63C1C}"/>
                </a:ext>
              </a:extLst>
            </p:cNvPr>
            <p:cNvGrpSpPr/>
            <p:nvPr/>
          </p:nvGrpSpPr>
          <p:grpSpPr>
            <a:xfrm>
              <a:off x="5086486" y="4689329"/>
              <a:ext cx="444222" cy="444220"/>
              <a:chOff x="7078395" y="2794007"/>
              <a:chExt cx="444222" cy="444220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04F274B9-781C-49E9-8E17-A4AE5A946D17}"/>
                  </a:ext>
                </a:extLst>
              </p:cNvPr>
              <p:cNvSpPr/>
              <p:nvPr/>
            </p:nvSpPr>
            <p:spPr>
              <a:xfrm>
                <a:off x="7078395" y="2794007"/>
                <a:ext cx="444222" cy="444220"/>
              </a:xfrm>
              <a:prstGeom prst="roundRect">
                <a:avLst/>
              </a:prstGeom>
              <a:solidFill>
                <a:schemeClr val="accent1"/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DE194DE4-64CC-4C0E-9AAA-711950C1567C}"/>
                  </a:ext>
                </a:extLst>
              </p:cNvPr>
              <p:cNvSpPr/>
              <p:nvPr/>
            </p:nvSpPr>
            <p:spPr bwMode="auto">
              <a:xfrm>
                <a:off x="7206741" y="2913337"/>
                <a:ext cx="187529" cy="205561"/>
              </a:xfrm>
              <a:custGeom>
                <a:gdLst>
                  <a:gd name="connsiteX0" fmla="*/ 248770 w 495300"/>
                  <a:gd name="connsiteY0" fmla="*/ 621 h 542925"/>
                  <a:gd name="connsiteX1" fmla="*/ 496420 w 495300"/>
                  <a:gd name="connsiteY1" fmla="*/ 248271 h 542925"/>
                  <a:gd name="connsiteX2" fmla="*/ 323827 w 495300"/>
                  <a:gd name="connsiteY2" fmla="*/ 484396 h 542925"/>
                  <a:gd name="connsiteX3" fmla="*/ 346973 w 495300"/>
                  <a:gd name="connsiteY3" fmla="*/ 524496 h 542925"/>
                  <a:gd name="connsiteX4" fmla="*/ 420220 w 495300"/>
                  <a:gd name="connsiteY4" fmla="*/ 524496 h 542925"/>
                  <a:gd name="connsiteX5" fmla="*/ 420220 w 495300"/>
                  <a:gd name="connsiteY5" fmla="*/ 543546 h 542925"/>
                  <a:gd name="connsiteX6" fmla="*/ 77320 w 495300"/>
                  <a:gd name="connsiteY6" fmla="*/ 543546 h 542925"/>
                  <a:gd name="connsiteX7" fmla="*/ 77320 w 495300"/>
                  <a:gd name="connsiteY7" fmla="*/ 524496 h 542925"/>
                  <a:gd name="connsiteX8" fmla="*/ 150567 w 495300"/>
                  <a:gd name="connsiteY8" fmla="*/ 524496 h 542925"/>
                  <a:gd name="connsiteX9" fmla="*/ 173713 w 495300"/>
                  <a:gd name="connsiteY9" fmla="*/ 484396 h 542925"/>
                  <a:gd name="connsiteX10" fmla="*/ 1120 w 495300"/>
                  <a:gd name="connsiteY10" fmla="*/ 248271 h 542925"/>
                  <a:gd name="connsiteX11" fmla="*/ 248770 w 495300"/>
                  <a:gd name="connsiteY11" fmla="*/ 621 h 542925"/>
                  <a:gd name="connsiteX12" fmla="*/ 192763 w 495300"/>
                  <a:gd name="connsiteY12" fmla="*/ 489539 h 542925"/>
                  <a:gd name="connsiteX13" fmla="*/ 172570 w 495300"/>
                  <a:gd name="connsiteY13" fmla="*/ 524496 h 542925"/>
                  <a:gd name="connsiteX14" fmla="*/ 324970 w 495300"/>
                  <a:gd name="connsiteY14" fmla="*/ 524496 h 542925"/>
                  <a:gd name="connsiteX15" fmla="*/ 304777 w 495300"/>
                  <a:gd name="connsiteY15" fmla="*/ 489539 h 542925"/>
                  <a:gd name="connsiteX16" fmla="*/ 248770 w 495300"/>
                  <a:gd name="connsiteY16" fmla="*/ 495921 h 542925"/>
                  <a:gd name="connsiteX17" fmla="*/ 192763 w 495300"/>
                  <a:gd name="connsiteY17" fmla="*/ 489539 h 542925"/>
                  <a:gd name="connsiteX18" fmla="*/ 248770 w 495300"/>
                  <a:gd name="connsiteY18" fmla="*/ 143496 h 542925"/>
                  <a:gd name="connsiteX19" fmla="*/ 143995 w 495300"/>
                  <a:gd name="connsiteY19" fmla="*/ 248271 h 542925"/>
                  <a:gd name="connsiteX20" fmla="*/ 248770 w 495300"/>
                  <a:gd name="connsiteY20" fmla="*/ 353046 h 542925"/>
                  <a:gd name="connsiteX21" fmla="*/ 353545 w 495300"/>
                  <a:gd name="connsiteY21" fmla="*/ 248271 h 542925"/>
                  <a:gd name="connsiteX22" fmla="*/ 248770 w 495300"/>
                  <a:gd name="connsiteY22" fmla="*/ 143496 h 542925"/>
                  <a:gd name="connsiteX23" fmla="*/ 367833 w 495300"/>
                  <a:gd name="connsiteY23" fmla="*/ 114921 h 542925"/>
                  <a:gd name="connsiteX24" fmla="*/ 353545 w 495300"/>
                  <a:gd name="connsiteY24" fmla="*/ 129209 h 542925"/>
                  <a:gd name="connsiteX25" fmla="*/ 367833 w 495300"/>
                  <a:gd name="connsiteY25" fmla="*/ 143496 h 542925"/>
                  <a:gd name="connsiteX26" fmla="*/ 382120 w 495300"/>
                  <a:gd name="connsiteY26" fmla="*/ 129209 h 542925"/>
                  <a:gd name="connsiteX27" fmla="*/ 367833 w 495300"/>
                  <a:gd name="connsiteY27" fmla="*/ 114921 h 54292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</a:cxnLst>
                <a:rect l="l" t="t" r="r" b="b"/>
                <a:pathLst>
                  <a:path w="495300" h="542925">
                    <a:moveTo>
                      <a:pt x="248770" y="621"/>
                    </a:moveTo>
                    <a:cubicBezTo>
                      <a:pt x="385549" y="621"/>
                      <a:pt x="496420" y="111492"/>
                      <a:pt x="496420" y="248271"/>
                    </a:cubicBezTo>
                    <a:cubicBezTo>
                      <a:pt x="496420" y="358856"/>
                      <a:pt x="423935" y="452582"/>
                      <a:pt x="323827" y="484396"/>
                    </a:cubicBezTo>
                    <a:lnTo>
                      <a:pt x="346973" y="524496"/>
                    </a:lnTo>
                    <a:lnTo>
                      <a:pt x="420220" y="524496"/>
                    </a:lnTo>
                    <a:lnTo>
                      <a:pt x="420220" y="543546"/>
                    </a:lnTo>
                    <a:lnTo>
                      <a:pt x="77320" y="543546"/>
                    </a:lnTo>
                    <a:lnTo>
                      <a:pt x="77320" y="524496"/>
                    </a:lnTo>
                    <a:lnTo>
                      <a:pt x="150567" y="524496"/>
                    </a:lnTo>
                    <a:lnTo>
                      <a:pt x="173713" y="484396"/>
                    </a:lnTo>
                    <a:cubicBezTo>
                      <a:pt x="73605" y="452582"/>
                      <a:pt x="1120" y="358856"/>
                      <a:pt x="1120" y="248271"/>
                    </a:cubicBezTo>
                    <a:cubicBezTo>
                      <a:pt x="1120" y="111492"/>
                      <a:pt x="111991" y="621"/>
                      <a:pt x="248770" y="621"/>
                    </a:cubicBezTo>
                    <a:close/>
                    <a:moveTo>
                      <a:pt x="192763" y="489539"/>
                    </a:moveTo>
                    <a:lnTo>
                      <a:pt x="172570" y="524496"/>
                    </a:lnTo>
                    <a:lnTo>
                      <a:pt x="324970" y="524496"/>
                    </a:lnTo>
                    <a:lnTo>
                      <a:pt x="304777" y="489539"/>
                    </a:lnTo>
                    <a:cubicBezTo>
                      <a:pt x="286775" y="493730"/>
                      <a:pt x="268010" y="495921"/>
                      <a:pt x="248770" y="495921"/>
                    </a:cubicBezTo>
                    <a:cubicBezTo>
                      <a:pt x="229530" y="495921"/>
                      <a:pt x="210765" y="493730"/>
                      <a:pt x="192763" y="489539"/>
                    </a:cubicBezTo>
                    <a:close/>
                    <a:moveTo>
                      <a:pt x="248770" y="143496"/>
                    </a:moveTo>
                    <a:cubicBezTo>
                      <a:pt x="190858" y="143496"/>
                      <a:pt x="143995" y="190359"/>
                      <a:pt x="143995" y="248271"/>
                    </a:cubicBezTo>
                    <a:cubicBezTo>
                      <a:pt x="143995" y="306183"/>
                      <a:pt x="190858" y="353046"/>
                      <a:pt x="248770" y="353046"/>
                    </a:cubicBezTo>
                    <a:cubicBezTo>
                      <a:pt x="306682" y="353046"/>
                      <a:pt x="353545" y="306183"/>
                      <a:pt x="353545" y="248271"/>
                    </a:cubicBezTo>
                    <a:cubicBezTo>
                      <a:pt x="353545" y="190359"/>
                      <a:pt x="306682" y="143496"/>
                      <a:pt x="248770" y="143496"/>
                    </a:cubicBezTo>
                    <a:close/>
                    <a:moveTo>
                      <a:pt x="367833" y="114921"/>
                    </a:moveTo>
                    <a:cubicBezTo>
                      <a:pt x="359927" y="114921"/>
                      <a:pt x="353545" y="121303"/>
                      <a:pt x="353545" y="129209"/>
                    </a:cubicBezTo>
                    <a:cubicBezTo>
                      <a:pt x="353545" y="137114"/>
                      <a:pt x="359927" y="143496"/>
                      <a:pt x="367833" y="143496"/>
                    </a:cubicBezTo>
                    <a:cubicBezTo>
                      <a:pt x="375738" y="143496"/>
                      <a:pt x="382120" y="137114"/>
                      <a:pt x="382120" y="129209"/>
                    </a:cubicBezTo>
                    <a:cubicBezTo>
                      <a:pt x="382120" y="121303"/>
                      <a:pt x="375738" y="114921"/>
                      <a:pt x="367833" y="1149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3A7731C-19F7-4EB1-BA71-B0C5B99D2DE4}"/>
                </a:ext>
              </a:extLst>
            </p:cNvPr>
            <p:cNvCxnSpPr/>
            <p:nvPr/>
          </p:nvCxnSpPr>
          <p:spPr>
            <a:xfrm>
              <a:off x="992263" y="2667099"/>
              <a:ext cx="555159" cy="0"/>
            </a:xfrm>
            <a:prstGeom prst="line">
              <a:avLst/>
            </a:prstGeom>
            <a:ln w="50800" cap="rnd"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学习法与学习效果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94847520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EFF369C5-4B2E-D9C5-C899-455D33CAA99B}"/>
              </a:ext>
            </a:extLst>
          </p:cNvPr>
          <p:cNvGrpSpPr/>
          <p:nvPr/>
        </p:nvGrpSpPr>
        <p:grpSpPr>
          <a:xfrm>
            <a:off x="636956" y="1179443"/>
            <a:ext cx="10881944" cy="4405118"/>
            <a:chOff x="636956" y="1179443"/>
            <a:chExt cx="10881944" cy="4405118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DEC2789-C52B-B40A-1D3A-FB9BB2B778FA}"/>
                </a:ext>
              </a:extLst>
            </p:cNvPr>
            <p:cNvGrpSpPr/>
            <p:nvPr/>
          </p:nvGrpSpPr>
          <p:grpSpPr>
            <a:xfrm>
              <a:off x="636956" y="4010540"/>
              <a:ext cx="10881944" cy="1574021"/>
              <a:chOff x="636956" y="4010540"/>
              <a:chExt cx="10881944" cy="1574021"/>
            </a:xfrm>
          </p:grpSpPr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B7BECCEA-FC26-D7E6-C218-C7363D904A9A}"/>
                  </a:ext>
                </a:extLst>
              </p:cNvPr>
              <p:cNvGrpSpPr/>
              <p:nvPr/>
            </p:nvGrpSpPr>
            <p:grpSpPr>
              <a:xfrm>
                <a:off x="636956" y="4010540"/>
                <a:ext cx="1969192" cy="1574021"/>
                <a:chOff x="8756125" y="4020076"/>
                <a:chExt cx="1969192" cy="1574021"/>
              </a:xfrm>
            </p:grpSpPr>
            <p:sp>
              <p:nvSpPr>
                <p:cNvPr id="18" name="Rectangle 17">
                  <a:extLst>
                    <a:ext uri="{FF2B5EF4-FFF2-40B4-BE49-F238E27FC236}">
                      <a16:creationId xmlns:a16="http://schemas.microsoft.com/office/drawing/2014/main" id="{23D4A7F6-5FC8-184E-C424-DF34E992D0F1}"/>
                    </a:ext>
                  </a:extLst>
                </p:cNvPr>
                <p:cNvSpPr/>
                <p:nvPr/>
              </p:nvSpPr>
              <p:spPr>
                <a:xfrm>
                  <a:off x="8756125" y="4732305"/>
                  <a:ext cx="1969192" cy="33855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没有明确学习目标</a:t>
                  </a:r>
                </a:p>
              </p:txBody>
            </p:sp>
            <p:sp>
              <p:nvSpPr>
                <p:cNvPr id="19" name="Rectangle 18">
                  <a:extLst>
                    <a:ext uri="{FF2B5EF4-FFF2-40B4-BE49-F238E27FC236}">
                      <a16:creationId xmlns:a16="http://schemas.microsoft.com/office/drawing/2014/main" id="{3DD9ADEF-F222-A0FD-1398-748618ABF95C}"/>
                    </a:ext>
                  </a:extLst>
                </p:cNvPr>
                <p:cNvSpPr/>
                <p:nvPr/>
              </p:nvSpPr>
              <p:spPr>
                <a:xfrm>
                  <a:off x="8756125" y="5077674"/>
                  <a:ext cx="1969192" cy="51642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缺乏目标导向，学习效率低下</a:t>
                  </a:r>
                </a:p>
              </p:txBody>
            </p:sp>
            <p:sp>
              <p:nvSpPr>
                <p:cNvPr id="20" name="TextBox 19">
                  <a:extLst>
                    <a:ext uri="{FF2B5EF4-FFF2-40B4-BE49-F238E27FC236}">
                      <a16:creationId xmlns:a16="http://schemas.microsoft.com/office/drawing/2014/main" id="{7ADF9E4D-3D17-47FE-9D2C-4551451FB2FF}"/>
                    </a:ext>
                  </a:extLst>
                </p:cNvPr>
                <p:cNvSpPr txBox="1"/>
                <p:nvPr/>
              </p:nvSpPr>
              <p:spPr>
                <a:xfrm>
                  <a:off x="9470721" y="402007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1"/>
                </a:solidFill>
              </p:spPr>
              <p:txBody>
                <a:bodyPr wrap="none" lIns="91440" tIns="45720" rIns="91440" bIns="45720" rtlCol="0" anchor="ctr" anchorCtr="0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kumimoji="1" lang="en-US" altLang="zh-CN" sz="2000" b="1">
                      <a:solidFill>
                        <a:srgbClr val="FFFFFF"/>
                      </a:solidFill>
                    </a:rPr>
                    <a:t>01</a:t>
                  </a:r>
                  <a:endParaRPr kumimoji="1" lang="zh-CN" altLang="en-US" sz="2000" b="1">
                    <a:solidFill>
                      <a:srgbClr val="FFFFFF"/>
                    </a:solidFill>
                  </a:endParaRPr>
                </a:p>
              </p:txBody>
            </p:sp>
          </p:grpSp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16E564B5-92DD-93CF-B67C-3DC0ACC87712}"/>
                  </a:ext>
                </a:extLst>
              </p:cNvPr>
              <p:cNvGrpSpPr/>
              <p:nvPr/>
            </p:nvGrpSpPr>
            <p:grpSpPr>
              <a:xfrm>
                <a:off x="2865144" y="4010540"/>
                <a:ext cx="1969192" cy="1574021"/>
                <a:chOff x="8756125" y="4020076"/>
                <a:chExt cx="1969192" cy="1574021"/>
              </a:xfrm>
            </p:grpSpPr>
            <p:sp>
              <p:nvSpPr>
                <p:cNvPr id="22" name="Rectangle 21">
                  <a:extLst>
                    <a:ext uri="{FF2B5EF4-FFF2-40B4-BE49-F238E27FC236}">
                      <a16:creationId xmlns:a16="http://schemas.microsoft.com/office/drawing/2014/main" id="{4EC0BEC1-9DC2-9C2A-6338-07754DC49D55}"/>
                    </a:ext>
                  </a:extLst>
                </p:cNvPr>
                <p:cNvSpPr/>
                <p:nvPr/>
              </p:nvSpPr>
              <p:spPr>
                <a:xfrm>
                  <a:off x="8756125" y="4732305"/>
                  <a:ext cx="1969192" cy="33855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死记硬背</a:t>
                  </a:r>
                </a:p>
              </p:txBody>
            </p:sp>
            <p:sp>
              <p:nvSpPr>
                <p:cNvPr id="23" name="Rectangle 22">
                  <a:extLst>
                    <a:ext uri="{FF2B5EF4-FFF2-40B4-BE49-F238E27FC236}">
                      <a16:creationId xmlns:a16="http://schemas.microsoft.com/office/drawing/2014/main" id="{1330A7A6-9AC3-6B1E-BD77-46C361CCF4AD}"/>
                    </a:ext>
                  </a:extLst>
                </p:cNvPr>
                <p:cNvSpPr/>
                <p:nvPr/>
              </p:nvSpPr>
              <p:spPr>
                <a:xfrm>
                  <a:off x="8756125" y="5077674"/>
                  <a:ext cx="1969192" cy="51642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机械记忆无法深入理解和应用知识</a:t>
                  </a:r>
                </a:p>
              </p:txBody>
            </p:sp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2614E8E1-51A6-B581-C20A-1B7450B118D8}"/>
                    </a:ext>
                  </a:extLst>
                </p:cNvPr>
                <p:cNvSpPr txBox="1"/>
                <p:nvPr/>
              </p:nvSpPr>
              <p:spPr>
                <a:xfrm>
                  <a:off x="9470721" y="402007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2"/>
                </a:solidFill>
              </p:spPr>
              <p:txBody>
                <a:bodyPr wrap="none" lIns="91440" tIns="45720" rIns="91440" bIns="45720" rtlCol="0" anchor="ctr" anchorCtr="0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kumimoji="1" lang="en-US" altLang="zh-CN" sz="2000" b="1">
                      <a:solidFill>
                        <a:schemeClr val="bg2"/>
                      </a:solidFill>
                    </a:rPr>
                    <a:t>02</a:t>
                  </a:r>
                  <a:endParaRPr kumimoji="1" lang="zh-CN" altLang="en-US" sz="2000" b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FB57DC0B-F62F-232F-CAF3-2F13BCC9CE90}"/>
                  </a:ext>
                </a:extLst>
              </p:cNvPr>
              <p:cNvGrpSpPr/>
              <p:nvPr/>
            </p:nvGrpSpPr>
            <p:grpSpPr>
              <a:xfrm>
                <a:off x="5093332" y="4010540"/>
                <a:ext cx="1969192" cy="1574021"/>
                <a:chOff x="8756125" y="4020076"/>
                <a:chExt cx="1969192" cy="1574021"/>
              </a:xfrm>
            </p:grpSpPr>
            <p:sp>
              <p:nvSpPr>
                <p:cNvPr id="26" name="Rectangle 25">
                  <a:extLst>
                    <a:ext uri="{FF2B5EF4-FFF2-40B4-BE49-F238E27FC236}">
                      <a16:creationId xmlns:a16="http://schemas.microsoft.com/office/drawing/2014/main" id="{9BECAA3F-CB95-97E1-F120-BDF2540FD701}"/>
                    </a:ext>
                  </a:extLst>
                </p:cNvPr>
                <p:cNvSpPr/>
                <p:nvPr/>
              </p:nvSpPr>
              <p:spPr>
                <a:xfrm>
                  <a:off x="8756125" y="4732305"/>
                  <a:ext cx="1969192" cy="33855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无计划学习</a:t>
                  </a:r>
                </a:p>
              </p:txBody>
            </p:sp>
            <p:sp>
              <p:nvSpPr>
                <p:cNvPr id="27" name="Rectangle 26">
                  <a:extLst>
                    <a:ext uri="{FF2B5EF4-FFF2-40B4-BE49-F238E27FC236}">
                      <a16:creationId xmlns:a16="http://schemas.microsoft.com/office/drawing/2014/main" id="{D7EA501C-463F-C7DD-E89D-8E865A89C94B}"/>
                    </a:ext>
                  </a:extLst>
                </p:cNvPr>
                <p:cNvSpPr/>
                <p:nvPr/>
              </p:nvSpPr>
              <p:spPr>
                <a:xfrm>
                  <a:off x="8756125" y="5077674"/>
                  <a:ext cx="1969192" cy="51642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没有合理的学习计划，容易拖延和浪费时间</a:t>
                  </a:r>
                </a:p>
              </p:txBody>
            </p:sp>
            <p:sp>
              <p:nvSpPr>
                <p:cNvPr id="28" name="TextBox 27">
                  <a:extLst>
                    <a:ext uri="{FF2B5EF4-FFF2-40B4-BE49-F238E27FC236}">
                      <a16:creationId xmlns:a16="http://schemas.microsoft.com/office/drawing/2014/main" id="{412A6A11-38A1-040C-4B6A-B019D1789EAE}"/>
                    </a:ext>
                  </a:extLst>
                </p:cNvPr>
                <p:cNvSpPr txBox="1"/>
                <p:nvPr/>
              </p:nvSpPr>
              <p:spPr>
                <a:xfrm>
                  <a:off x="9470721" y="402007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1"/>
                </a:solidFill>
              </p:spPr>
              <p:txBody>
                <a:bodyPr wrap="none" lIns="91440" tIns="45720" rIns="91440" bIns="45720" rtlCol="0" anchor="ctr" anchorCtr="0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kumimoji="1" lang="en-US" altLang="zh-CN" sz="2000" b="1">
                      <a:solidFill>
                        <a:srgbClr val="FFFFFF"/>
                      </a:solidFill>
                    </a:rPr>
                    <a:t>03</a:t>
                  </a:r>
                  <a:endParaRPr kumimoji="1" lang="zh-CN" altLang="en-US" sz="2000" b="1">
                    <a:solidFill>
                      <a:srgbClr val="FFFFFF"/>
                    </a:solidFill>
                  </a:endParaRPr>
                </a:p>
              </p:txBody>
            </p:sp>
          </p:grp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E71380ED-5AB5-FA0E-6022-F2D89514675F}"/>
                  </a:ext>
                </a:extLst>
              </p:cNvPr>
              <p:cNvGrpSpPr/>
              <p:nvPr/>
            </p:nvGrpSpPr>
            <p:grpSpPr>
              <a:xfrm>
                <a:off x="7321520" y="4010540"/>
                <a:ext cx="1969192" cy="1574021"/>
                <a:chOff x="8756125" y="4020076"/>
                <a:chExt cx="1969192" cy="1574021"/>
              </a:xfrm>
            </p:grpSpPr>
            <p:sp>
              <p:nvSpPr>
                <p:cNvPr id="30" name="Rectangle 29">
                  <a:extLst>
                    <a:ext uri="{FF2B5EF4-FFF2-40B4-BE49-F238E27FC236}">
                      <a16:creationId xmlns:a16="http://schemas.microsoft.com/office/drawing/2014/main" id="{952105DB-E45B-B74C-3E98-578DA83CDA6B}"/>
                    </a:ext>
                  </a:extLst>
                </p:cNvPr>
                <p:cNvSpPr/>
                <p:nvPr/>
              </p:nvSpPr>
              <p:spPr>
                <a:xfrm>
                  <a:off x="8756125" y="4732305"/>
                  <a:ext cx="1969192" cy="33855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不重视复习</a:t>
                  </a:r>
                </a:p>
              </p:txBody>
            </p:sp>
            <p:sp>
              <p:nvSpPr>
                <p:cNvPr id="31" name="Rectangle 30">
                  <a:extLst>
                    <a:ext uri="{FF2B5EF4-FFF2-40B4-BE49-F238E27FC236}">
                      <a16:creationId xmlns:a16="http://schemas.microsoft.com/office/drawing/2014/main" id="{467CC95B-0EB2-B822-4031-7BC94BE0089C}"/>
                    </a:ext>
                  </a:extLst>
                </p:cNvPr>
                <p:cNvSpPr/>
                <p:nvPr/>
              </p:nvSpPr>
              <p:spPr>
                <a:xfrm>
                  <a:off x="8756125" y="5077674"/>
                  <a:ext cx="1969192" cy="51642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缺乏定期复习，知识容易遗忘</a:t>
                  </a:r>
                </a:p>
              </p:txBody>
            </p:sp>
            <p:sp>
              <p:nvSpPr>
                <p:cNvPr id="32" name="TextBox 31">
                  <a:extLst>
                    <a:ext uri="{FF2B5EF4-FFF2-40B4-BE49-F238E27FC236}">
                      <a16:creationId xmlns:a16="http://schemas.microsoft.com/office/drawing/2014/main" id="{84D27680-3287-1D79-F879-4D0F74C6CE67}"/>
                    </a:ext>
                  </a:extLst>
                </p:cNvPr>
                <p:cNvSpPr txBox="1"/>
                <p:nvPr/>
              </p:nvSpPr>
              <p:spPr>
                <a:xfrm>
                  <a:off x="9470721" y="402007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2"/>
                </a:solidFill>
              </p:spPr>
              <p:txBody>
                <a:bodyPr wrap="none" lIns="91440" tIns="45720" rIns="91440" bIns="45720" rtlCol="0" anchor="ctr" anchorCtr="0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kumimoji="1" lang="en-US" altLang="zh-CN" sz="2000" b="1">
                      <a:solidFill>
                        <a:schemeClr val="bg2"/>
                      </a:solidFill>
                    </a:rPr>
                    <a:t>04</a:t>
                  </a:r>
                  <a:endParaRPr kumimoji="1" lang="zh-CN" altLang="en-US" sz="2000" b="1">
                    <a:solidFill>
                      <a:schemeClr val="bg2"/>
                    </a:solidFill>
                  </a:endParaRPr>
                </a:p>
              </p:txBody>
            </p:sp>
          </p:grpSp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9D0F0C63-216C-ECE6-82DF-BDF9150CEF55}"/>
                  </a:ext>
                </a:extLst>
              </p:cNvPr>
              <p:cNvGrpSpPr/>
              <p:nvPr/>
            </p:nvGrpSpPr>
            <p:grpSpPr>
              <a:xfrm>
                <a:off x="9549708" y="4010540"/>
                <a:ext cx="1969192" cy="1574021"/>
                <a:chOff x="8756125" y="4020076"/>
                <a:chExt cx="1969192" cy="1574021"/>
              </a:xfrm>
            </p:grpSpPr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3FAD5D97-10E4-EC93-0DF9-F86AF0276D19}"/>
                    </a:ext>
                  </a:extLst>
                </p:cNvPr>
                <p:cNvSpPr/>
                <p:nvPr/>
              </p:nvSpPr>
              <p:spPr>
                <a:xfrm>
                  <a:off x="8756125" y="4732305"/>
                  <a:ext cx="1969192" cy="33855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被动接受教育</a:t>
                  </a:r>
                </a:p>
              </p:txBody>
            </p: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C9C6EA33-DEC2-3F8F-E7E6-A79DB61B5425}"/>
                    </a:ext>
                  </a:extLst>
                </p:cNvPr>
                <p:cNvSpPr/>
                <p:nvPr/>
              </p:nvSpPr>
              <p:spPr>
                <a:xfrm>
                  <a:off x="8756125" y="5077674"/>
                  <a:ext cx="1969192" cy="51642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没有积极主动的学习态度，学习效果受限</a:t>
                  </a:r>
                </a:p>
              </p:txBody>
            </p: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5EB727A3-4AE3-CAA7-F1EA-B0B41D5C8234}"/>
                    </a:ext>
                  </a:extLst>
                </p:cNvPr>
                <p:cNvSpPr txBox="1"/>
                <p:nvPr/>
              </p:nvSpPr>
              <p:spPr>
                <a:xfrm>
                  <a:off x="9470721" y="402007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1"/>
                </a:solidFill>
              </p:spPr>
              <p:txBody>
                <a:bodyPr wrap="none" lIns="91440" tIns="45720" rIns="91440" bIns="45720" rtlCol="0" anchor="ctr" anchorCtr="0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kumimoji="1" lang="en-US" altLang="zh-CN" sz="2000" b="1">
                      <a:solidFill>
                        <a:srgbClr val="FFFFFF"/>
                      </a:solidFill>
                    </a:rPr>
                    <a:t>05</a:t>
                  </a:r>
                  <a:endParaRPr kumimoji="1" lang="zh-CN" altLang="en-US" sz="2000" b="1">
                    <a:solidFill>
                      <a:srgbClr val="FFFFFF"/>
                    </a:solidFill>
                  </a:endParaRPr>
                </a:p>
              </p:txBody>
            </p:sp>
          </p:grp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C6AB889-C198-D629-1829-A29F5EDA8B6C}"/>
                </a:ext>
              </a:extLst>
            </p:cNvPr>
            <p:cNvSpPr/>
            <p:nvPr/>
          </p:nvSpPr>
          <p:spPr>
            <a:xfrm>
              <a:off x="2721035" y="1179443"/>
              <a:ext cx="6749931" cy="1126067"/>
            </a:xfrm>
            <a:prstGeom prst="rect">
              <a:avLst/>
            </a:prstGeom>
          </p:spPr>
          <p:txBody>
            <a:bodyPr wrap="square" anchor="b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错误学习方法的后果</a:t>
              </a: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DDBE096E-1C49-79A3-21CF-FDA2EA9CCBA3}"/>
                </a:ext>
              </a:extLst>
            </p:cNvPr>
            <p:cNvSpPr/>
            <p:nvPr/>
          </p:nvSpPr>
          <p:spPr>
            <a:xfrm>
              <a:off x="2996400" y="2322729"/>
              <a:ext cx="6199200" cy="2948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kumimoji="1" lang="zh-CN" altLang="en-US" sz="1200">
                  <a:solidFill>
                    <a:schemeClr val="tx1"/>
                  </a:solidFill>
                </a:rPr>
                <a:t>错误的学习方法可能会导致学习效果低下，影响学习成绩</a:t>
              </a:r>
            </a:p>
          </p:txBody>
        </p:sp>
      </p:grpSp>
      <p:sp>
        <p:nvSpPr>
          <p:cNvPr id="38" name="Title 37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错误方法的后果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71284476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02.有效的学习技巧介绍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学习技巧选择指南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35938449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E1B2084-334D-3597-1D69-2599825EF7A8}"/>
              </a:ext>
            </a:extLst>
          </p:cNvPr>
          <p:cNvGrpSpPr/>
          <p:nvPr/>
        </p:nvGrpSpPr>
        <p:grpSpPr>
          <a:xfrm>
            <a:off x="660401" y="1622742"/>
            <a:ext cx="9895949" cy="5235258"/>
            <a:chOff x="660401" y="1622742"/>
            <a:chExt cx="9895949" cy="523525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C5D1AED-E22D-521A-5456-F1D2616697F9}"/>
                </a:ext>
              </a:extLst>
            </p:cNvPr>
            <p:cNvSpPr/>
            <p:nvPr/>
          </p:nvSpPr>
          <p:spPr>
            <a:xfrm>
              <a:off x="660401" y="1622742"/>
              <a:ext cx="4777874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b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学会科学的学习方法</a:t>
              </a:r>
              <a:endParaRPr lang="en-US" altLang="zh-CN" sz="36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2FB8E34E-157F-DB2F-B613-B2726E566585}"/>
                </a:ext>
              </a:extLst>
            </p:cNvPr>
            <p:cNvGrpSpPr/>
            <p:nvPr/>
          </p:nvGrpSpPr>
          <p:grpSpPr>
            <a:xfrm>
              <a:off x="1657876" y="2965184"/>
              <a:ext cx="8898474" cy="3892816"/>
              <a:chOff x="1657876" y="2965184"/>
              <a:chExt cx="8898474" cy="3892816"/>
            </a:xfrm>
          </p:grpSpPr>
          <p:grpSp>
            <p:nvGrpSpPr>
              <p:cNvPr id="129" name="Group 128">
                <a:extLst>
                  <a:ext uri="{FF2B5EF4-FFF2-40B4-BE49-F238E27FC236}">
                    <a16:creationId xmlns:a16="http://schemas.microsoft.com/office/drawing/2014/main" id="{03996928-D67C-2D50-8C9A-66BCCF354C22}"/>
                  </a:ext>
                </a:extLst>
              </p:cNvPr>
              <p:cNvGrpSpPr/>
              <p:nvPr/>
            </p:nvGrpSpPr>
            <p:grpSpPr>
              <a:xfrm>
                <a:off x="1657876" y="4159000"/>
                <a:ext cx="2182877" cy="2699000"/>
                <a:chOff x="2518530" y="4159000"/>
                <a:chExt cx="2182877" cy="2699000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B0E34821-DCF1-5AC2-C07D-F60E72CCE13D}"/>
                    </a:ext>
                  </a:extLst>
                </p:cNvPr>
                <p:cNvGrpSpPr/>
                <p:nvPr/>
              </p:nvGrpSpPr>
              <p:grpSpPr>
                <a:xfrm>
                  <a:off x="2518530" y="4159000"/>
                  <a:ext cx="540000" cy="2699000"/>
                  <a:chOff x="1465936" y="4159000"/>
                  <a:chExt cx="540000" cy="2699000"/>
                </a:xfrm>
              </p:grpSpPr>
              <p:cxnSp>
                <p:nvCxnSpPr>
                  <p:cNvPr id="25" name="Straight Connector 24">
                    <a:extLst>
                      <a:ext uri="{FF2B5EF4-FFF2-40B4-BE49-F238E27FC236}">
                        <a16:creationId xmlns:a16="http://schemas.microsoft.com/office/drawing/2014/main" id="{778BE339-9948-E879-CB8D-2D6D88309920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1735936" y="4459697"/>
                    <a:ext cx="0" cy="2398303"/>
                  </a:xfrm>
                  <a:prstGeom prst="line">
                    <a:avLst/>
                  </a:prstGeom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76" name="Group 75">
                    <a:extLst>
                      <a:ext uri="{FF2B5EF4-FFF2-40B4-BE49-F238E27FC236}">
                        <a16:creationId xmlns:a16="http://schemas.microsoft.com/office/drawing/2014/main" id="{4270F004-212C-C24E-B2AE-962DC96B773D}"/>
                      </a:ext>
                    </a:extLst>
                  </p:cNvPr>
                  <p:cNvGrpSpPr/>
                  <p:nvPr/>
                </p:nvGrpSpPr>
                <p:grpSpPr>
                  <a:xfrm>
                    <a:off x="1465936" y="4159000"/>
                    <a:ext cx="540000" cy="540000"/>
                    <a:chOff x="8161012" y="5599496"/>
                    <a:chExt cx="540000" cy="540000"/>
                  </a:xfrm>
                </p:grpSpPr>
                <p:sp>
                  <p:nvSpPr>
                    <p:cNvPr id="77" name="TextBox 76">
                      <a:extLst>
                        <a:ext uri="{FF2B5EF4-FFF2-40B4-BE49-F238E27FC236}">
                          <a16:creationId xmlns:a16="http://schemas.microsoft.com/office/drawing/2014/main" id="{DF0ACC6D-3705-F69C-5054-4FE6B2A7AD40}"/>
                        </a:ext>
                      </a:extLst>
                    </p:cNvPr>
                    <p:cNvSpPr txBox="1">
                      <a:spLocks noChangeAspect="1"/>
                    </p:cNvSpPr>
                    <p:nvPr/>
                  </p:nvSpPr>
                  <p:spPr>
                    <a:xfrm>
                      <a:off x="8161012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1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1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sym typeface="Arial" pitchFamily="34" charset="0"/>
                      </a:endParaRPr>
                    </a:p>
                  </p:txBody>
                </p:sp>
                <p:sp>
                  <p:nvSpPr>
                    <p:cNvPr id="78" name="Freeform: Shape 77">
                      <a:extLst>
                        <a:ext uri="{FF2B5EF4-FFF2-40B4-BE49-F238E27FC236}">
                          <a16:creationId xmlns:a16="http://schemas.microsoft.com/office/drawing/2014/main" id="{217C2AFA-60C0-692F-82FA-9CC1D7061B0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303144" y="5729334"/>
                      <a:ext cx="255736" cy="280324"/>
                    </a:xfrm>
                    <a:custGeom>
                      <a:gdLst>
                        <a:gd name="connsiteX0" fmla="*/ 248770 w 495300"/>
                        <a:gd name="connsiteY0" fmla="*/ 621 h 542925"/>
                        <a:gd name="connsiteX1" fmla="*/ 496420 w 495300"/>
                        <a:gd name="connsiteY1" fmla="*/ 248271 h 542925"/>
                        <a:gd name="connsiteX2" fmla="*/ 324017 w 495300"/>
                        <a:gd name="connsiteY2" fmla="*/ 484491 h 542925"/>
                        <a:gd name="connsiteX3" fmla="*/ 346877 w 495300"/>
                        <a:gd name="connsiteY3" fmla="*/ 524496 h 542925"/>
                        <a:gd name="connsiteX4" fmla="*/ 420220 w 495300"/>
                        <a:gd name="connsiteY4" fmla="*/ 524496 h 542925"/>
                        <a:gd name="connsiteX5" fmla="*/ 420220 w 495300"/>
                        <a:gd name="connsiteY5" fmla="*/ 543546 h 542925"/>
                        <a:gd name="connsiteX6" fmla="*/ 77320 w 495300"/>
                        <a:gd name="connsiteY6" fmla="*/ 543546 h 542925"/>
                        <a:gd name="connsiteX7" fmla="*/ 77320 w 495300"/>
                        <a:gd name="connsiteY7" fmla="*/ 524496 h 542925"/>
                        <a:gd name="connsiteX8" fmla="*/ 150663 w 495300"/>
                        <a:gd name="connsiteY8" fmla="*/ 524496 h 542925"/>
                        <a:gd name="connsiteX9" fmla="*/ 173523 w 495300"/>
                        <a:gd name="connsiteY9" fmla="*/ 484491 h 542925"/>
                        <a:gd name="connsiteX10" fmla="*/ 1120 w 495300"/>
                        <a:gd name="connsiteY10" fmla="*/ 248271 h 542925"/>
                        <a:gd name="connsiteX11" fmla="*/ 248770 w 495300"/>
                        <a:gd name="connsiteY11" fmla="*/ 621 h 542925"/>
                        <a:gd name="connsiteX12" fmla="*/ 192573 w 495300"/>
                        <a:gd name="connsiteY12" fmla="*/ 489254 h 542925"/>
                        <a:gd name="connsiteX13" fmla="*/ 172570 w 495300"/>
                        <a:gd name="connsiteY13" fmla="*/ 524496 h 542925"/>
                        <a:gd name="connsiteX14" fmla="*/ 324970 w 495300"/>
                        <a:gd name="connsiteY14" fmla="*/ 524496 h 542925"/>
                        <a:gd name="connsiteX15" fmla="*/ 304967 w 495300"/>
                        <a:gd name="connsiteY15" fmla="*/ 489254 h 542925"/>
                        <a:gd name="connsiteX16" fmla="*/ 248770 w 495300"/>
                        <a:gd name="connsiteY16" fmla="*/ 495921 h 542925"/>
                        <a:gd name="connsiteX17" fmla="*/ 192573 w 495300"/>
                        <a:gd name="connsiteY17" fmla="*/ 489254 h 542925"/>
                        <a:gd name="connsiteX18" fmla="*/ 248770 w 495300"/>
                        <a:gd name="connsiteY18" fmla="*/ 143496 h 542925"/>
                        <a:gd name="connsiteX19" fmla="*/ 143995 w 495300"/>
                        <a:gd name="connsiteY19" fmla="*/ 248271 h 542925"/>
                        <a:gd name="connsiteX20" fmla="*/ 248770 w 495300"/>
                        <a:gd name="connsiteY20" fmla="*/ 353046 h 542925"/>
                        <a:gd name="connsiteX21" fmla="*/ 353545 w 495300"/>
                        <a:gd name="connsiteY21" fmla="*/ 248271 h 542925"/>
                        <a:gd name="connsiteX22" fmla="*/ 248770 w 495300"/>
                        <a:gd name="connsiteY22" fmla="*/ 143496 h 542925"/>
                        <a:gd name="connsiteX23" fmla="*/ 367833 w 495300"/>
                        <a:gd name="connsiteY23" fmla="*/ 114921 h 542925"/>
                        <a:gd name="connsiteX24" fmla="*/ 353545 w 495300"/>
                        <a:gd name="connsiteY24" fmla="*/ 129209 h 542925"/>
                        <a:gd name="connsiteX25" fmla="*/ 367833 w 495300"/>
                        <a:gd name="connsiteY25" fmla="*/ 143496 h 542925"/>
                        <a:gd name="connsiteX26" fmla="*/ 382120 w 495300"/>
                        <a:gd name="connsiteY26" fmla="*/ 129209 h 542925"/>
                        <a:gd name="connsiteX27" fmla="*/ 367833 w 495300"/>
                        <a:gd name="connsiteY27" fmla="*/ 114921 h 54292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</a:cxnLst>
                      <a:rect l="l" t="t" r="r" b="b"/>
                      <a:pathLst>
                        <a:path w="495300" h="542925">
                          <a:moveTo>
                            <a:pt x="248770" y="621"/>
                          </a:moveTo>
                          <a:cubicBezTo>
                            <a:pt x="385930" y="621"/>
                            <a:pt x="496420" y="111111"/>
                            <a:pt x="496420" y="248271"/>
                          </a:cubicBezTo>
                          <a:cubicBezTo>
                            <a:pt x="496420" y="358761"/>
                            <a:pt x="424030" y="452106"/>
                            <a:pt x="324017" y="484491"/>
                          </a:cubicBezTo>
                          <a:lnTo>
                            <a:pt x="346877" y="524496"/>
                          </a:lnTo>
                          <a:lnTo>
                            <a:pt x="420220" y="524496"/>
                          </a:lnTo>
                          <a:lnTo>
                            <a:pt x="420220" y="543546"/>
                          </a:lnTo>
                          <a:lnTo>
                            <a:pt x="77320" y="543546"/>
                          </a:lnTo>
                          <a:lnTo>
                            <a:pt x="77320" y="524496"/>
                          </a:lnTo>
                          <a:lnTo>
                            <a:pt x="150663" y="524496"/>
                          </a:lnTo>
                          <a:lnTo>
                            <a:pt x="173523" y="484491"/>
                          </a:lnTo>
                          <a:cubicBezTo>
                            <a:pt x="73510" y="453059"/>
                            <a:pt x="1120" y="358761"/>
                            <a:pt x="1120" y="248271"/>
                          </a:cubicBezTo>
                          <a:cubicBezTo>
                            <a:pt x="1120" y="111111"/>
                            <a:pt x="111610" y="621"/>
                            <a:pt x="248770" y="621"/>
                          </a:cubicBezTo>
                          <a:close/>
                          <a:moveTo>
                            <a:pt x="192573" y="489254"/>
                          </a:moveTo>
                          <a:lnTo>
                            <a:pt x="172570" y="524496"/>
                          </a:lnTo>
                          <a:lnTo>
                            <a:pt x="324970" y="524496"/>
                          </a:lnTo>
                          <a:lnTo>
                            <a:pt x="304967" y="489254"/>
                          </a:lnTo>
                          <a:cubicBezTo>
                            <a:pt x="286870" y="493064"/>
                            <a:pt x="267820" y="495921"/>
                            <a:pt x="248770" y="495921"/>
                          </a:cubicBezTo>
                          <a:cubicBezTo>
                            <a:pt x="229720" y="495921"/>
                            <a:pt x="210670" y="493064"/>
                            <a:pt x="192573" y="489254"/>
                          </a:cubicBezTo>
                          <a:close/>
                          <a:moveTo>
                            <a:pt x="248770" y="143496"/>
                          </a:moveTo>
                          <a:cubicBezTo>
                            <a:pt x="190667" y="143496"/>
                            <a:pt x="143995" y="190169"/>
                            <a:pt x="143995" y="248271"/>
                          </a:cubicBezTo>
                          <a:cubicBezTo>
                            <a:pt x="143995" y="306374"/>
                            <a:pt x="190667" y="353046"/>
                            <a:pt x="248770" y="353046"/>
                          </a:cubicBezTo>
                          <a:cubicBezTo>
                            <a:pt x="306873" y="353046"/>
                            <a:pt x="353545" y="306374"/>
                            <a:pt x="353545" y="248271"/>
                          </a:cubicBezTo>
                          <a:cubicBezTo>
                            <a:pt x="353545" y="190169"/>
                            <a:pt x="306873" y="143496"/>
                            <a:pt x="248770" y="143496"/>
                          </a:cubicBezTo>
                          <a:close/>
                          <a:moveTo>
                            <a:pt x="367833" y="114921"/>
                          </a:moveTo>
                          <a:cubicBezTo>
                            <a:pt x="360213" y="114921"/>
                            <a:pt x="353545" y="121589"/>
                            <a:pt x="353545" y="129209"/>
                          </a:cubicBezTo>
                          <a:cubicBezTo>
                            <a:pt x="353545" y="136829"/>
                            <a:pt x="360213" y="143496"/>
                            <a:pt x="367833" y="143496"/>
                          </a:cubicBezTo>
                          <a:cubicBezTo>
                            <a:pt x="375452" y="143496"/>
                            <a:pt x="382120" y="136829"/>
                            <a:pt x="382120" y="129209"/>
                          </a:cubicBezTo>
                          <a:cubicBezTo>
                            <a:pt x="382120" y="121589"/>
                            <a:pt x="375452" y="114921"/>
                            <a:pt x="367833" y="114921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endParaRPr>
                    </a:p>
                  </p:txBody>
                </p:sp>
              </p:grpSp>
            </p:grpSp>
            <p:grpSp>
              <p:nvGrpSpPr>
                <p:cNvPr id="116" name="Group 115">
                  <a:extLst>
                    <a:ext uri="{FF2B5EF4-FFF2-40B4-BE49-F238E27FC236}">
                      <a16:creationId xmlns:a16="http://schemas.microsoft.com/office/drawing/2014/main" id="{43ACF7CC-411F-03C2-1253-267EBB4A4349}"/>
                    </a:ext>
                  </a:extLst>
                </p:cNvPr>
                <p:cNvGrpSpPr/>
                <p:nvPr/>
              </p:nvGrpSpPr>
              <p:grpSpPr>
                <a:xfrm>
                  <a:off x="2934120" y="5019627"/>
                  <a:ext cx="1767287" cy="1107057"/>
                  <a:chOff x="2934120" y="5019627"/>
                  <a:chExt cx="1767287" cy="1107057"/>
                </a:xfrm>
              </p:grpSpPr>
              <p:sp>
                <p:nvSpPr>
                  <p:cNvPr id="112" name="TextBox 111">
                    <a:extLst>
                      <a:ext uri="{FF2B5EF4-FFF2-40B4-BE49-F238E27FC236}">
                        <a16:creationId xmlns:a16="http://schemas.microsoft.com/office/drawing/2014/main" id="{560DE107-288D-2734-3710-7AF98EC52021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7380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rPr>
                      <a:t>有效听课，可以更好地理解知识点，提高学习效率。</a:t>
                    </a:r>
                  </a:p>
                </p:txBody>
              </p:sp>
              <p:sp>
                <p:nvSpPr>
                  <p:cNvPr id="113" name="TextBox 112">
                    <a:extLst>
                      <a:ext uri="{FF2B5EF4-FFF2-40B4-BE49-F238E27FC236}">
                        <a16:creationId xmlns:a16="http://schemas.microsoft.com/office/drawing/2014/main" id="{B92E00B0-2BDE-EF58-C3E0-D8DF632FA6D8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1"/>
                        </a:solidFill>
                      </a:rPr>
                      <a:t>听课技巧</a:t>
                    </a:r>
                  </a:p>
                </p:txBody>
              </p:sp>
            </p:grpSp>
          </p:grpSp>
          <p:grpSp>
            <p:nvGrpSpPr>
              <p:cNvPr id="128" name="Group 127">
                <a:extLst>
                  <a:ext uri="{FF2B5EF4-FFF2-40B4-BE49-F238E27FC236}">
                    <a16:creationId xmlns:a16="http://schemas.microsoft.com/office/drawing/2014/main" id="{C340DA3F-E47A-245C-6CA0-A9A48890A4FD}"/>
                  </a:ext>
                </a:extLst>
              </p:cNvPr>
              <p:cNvGrpSpPr/>
              <p:nvPr/>
            </p:nvGrpSpPr>
            <p:grpSpPr>
              <a:xfrm>
                <a:off x="5000503" y="3522853"/>
                <a:ext cx="2178293" cy="3335147"/>
                <a:chOff x="4661675" y="3522853"/>
                <a:chExt cx="2178293" cy="3335147"/>
              </a:xfrm>
            </p:grpSpPr>
            <p:grpSp>
              <p:nvGrpSpPr>
                <p:cNvPr id="85" name="Group 84">
                  <a:extLst>
                    <a:ext uri="{FF2B5EF4-FFF2-40B4-BE49-F238E27FC236}">
                      <a16:creationId xmlns:a16="http://schemas.microsoft.com/office/drawing/2014/main" id="{6F9D0BA0-A45C-33B4-C232-A7C64BEEB6B4}"/>
                    </a:ext>
                  </a:extLst>
                </p:cNvPr>
                <p:cNvGrpSpPr/>
                <p:nvPr/>
              </p:nvGrpSpPr>
              <p:grpSpPr>
                <a:xfrm>
                  <a:off x="4661675" y="3522853"/>
                  <a:ext cx="540000" cy="3335147"/>
                  <a:chOff x="3258687" y="3522853"/>
                  <a:chExt cx="540000" cy="3335147"/>
                </a:xfrm>
              </p:grpSpPr>
              <p:cxnSp>
                <p:nvCxnSpPr>
                  <p:cNvPr id="32" name="Straight Connector 31">
                    <a:extLst>
                      <a:ext uri="{FF2B5EF4-FFF2-40B4-BE49-F238E27FC236}">
                        <a16:creationId xmlns:a16="http://schemas.microsoft.com/office/drawing/2014/main" id="{659DEBAF-9FF2-9B3A-DD5B-97B201ABC787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3528687" y="3792853"/>
                    <a:ext cx="0" cy="3065147"/>
                  </a:xfrm>
                  <a:prstGeom prst="line">
                    <a:avLst/>
                  </a:prstGeom>
                  <a:ln>
                    <a:solidFill>
                      <a:schemeClr val="accent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67" name="Group 66">
                    <a:extLst>
                      <a:ext uri="{FF2B5EF4-FFF2-40B4-BE49-F238E27FC236}">
                        <a16:creationId xmlns:a16="http://schemas.microsoft.com/office/drawing/2014/main" id="{FFF5B6C8-0AB6-950A-7516-99CE3B72EE16}"/>
                      </a:ext>
                    </a:extLst>
                  </p:cNvPr>
                  <p:cNvGrpSpPr/>
                  <p:nvPr/>
                </p:nvGrpSpPr>
                <p:grpSpPr>
                  <a:xfrm>
                    <a:off x="3258687" y="3522853"/>
                    <a:ext cx="540000" cy="540000"/>
                    <a:chOff x="3708127" y="5599496"/>
                    <a:chExt cx="540000" cy="540000"/>
                  </a:xfrm>
                </p:grpSpPr>
                <p:sp>
                  <p:nvSpPr>
                    <p:cNvPr id="68" name="TextBox 67">
                      <a:extLst>
                        <a:ext uri="{FF2B5EF4-FFF2-40B4-BE49-F238E27FC236}">
                          <a16:creationId xmlns:a16="http://schemas.microsoft.com/office/drawing/2014/main" id="{BA0D754C-A233-5D42-1116-034E5884B401}"/>
                        </a:ext>
                      </a:extLst>
                    </p:cNvPr>
                    <p:cNvSpPr txBox="1">
                      <a:spLocks noChangeAspect="1"/>
                    </p:cNvSpPr>
                    <p:nvPr/>
                  </p:nvSpPr>
                  <p:spPr>
                    <a:xfrm>
                      <a:off x="3708127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2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2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sym typeface="Arial" pitchFamily="34" charset="0"/>
                      </a:endParaRPr>
                    </a:p>
                  </p:txBody>
                </p:sp>
                <p:sp>
                  <p:nvSpPr>
                    <p:cNvPr id="69" name="Freeform: Shape 68">
                      <a:extLst>
                        <a:ext uri="{FF2B5EF4-FFF2-40B4-BE49-F238E27FC236}">
                          <a16:creationId xmlns:a16="http://schemas.microsoft.com/office/drawing/2014/main" id="{B441F3DB-0310-FDEA-569A-9181829F4E0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3850260" y="5734252"/>
                      <a:ext cx="255734" cy="270488"/>
                    </a:xfrm>
                    <a:custGeom>
                      <a:gdLst>
                        <a:gd name="connsiteX0" fmla="*/ 371955 w 495300"/>
                        <a:gd name="connsiteY0" fmla="*/ 621 h 523875"/>
                        <a:gd name="connsiteX1" fmla="*/ 400530 w 495300"/>
                        <a:gd name="connsiteY1" fmla="*/ 29196 h 523875"/>
                        <a:gd name="connsiteX2" fmla="*/ 400530 w 495300"/>
                        <a:gd name="connsiteY2" fmla="*/ 133971 h 523875"/>
                        <a:gd name="connsiteX3" fmla="*/ 371955 w 495300"/>
                        <a:gd name="connsiteY3" fmla="*/ 162546 h 523875"/>
                        <a:gd name="connsiteX4" fmla="*/ 257655 w 495300"/>
                        <a:gd name="connsiteY4" fmla="*/ 162546 h 523875"/>
                        <a:gd name="connsiteX5" fmla="*/ 257655 w 495300"/>
                        <a:gd name="connsiteY5" fmla="*/ 286371 h 523875"/>
                        <a:gd name="connsiteX6" fmla="*/ 419580 w 495300"/>
                        <a:gd name="connsiteY6" fmla="*/ 286371 h 523875"/>
                        <a:gd name="connsiteX7" fmla="*/ 457680 w 495300"/>
                        <a:gd name="connsiteY7" fmla="*/ 322566 h 523875"/>
                        <a:gd name="connsiteX8" fmla="*/ 457680 w 495300"/>
                        <a:gd name="connsiteY8" fmla="*/ 324471 h 523875"/>
                        <a:gd name="connsiteX9" fmla="*/ 457680 w 495300"/>
                        <a:gd name="connsiteY9" fmla="*/ 429246 h 523875"/>
                        <a:gd name="connsiteX10" fmla="*/ 476730 w 495300"/>
                        <a:gd name="connsiteY10" fmla="*/ 429246 h 523875"/>
                        <a:gd name="connsiteX11" fmla="*/ 495780 w 495300"/>
                        <a:gd name="connsiteY11" fmla="*/ 448296 h 523875"/>
                        <a:gd name="connsiteX12" fmla="*/ 495780 w 495300"/>
                        <a:gd name="connsiteY12" fmla="*/ 505446 h 523875"/>
                        <a:gd name="connsiteX13" fmla="*/ 476730 w 495300"/>
                        <a:gd name="connsiteY13" fmla="*/ 524496 h 523875"/>
                        <a:gd name="connsiteX14" fmla="*/ 419580 w 495300"/>
                        <a:gd name="connsiteY14" fmla="*/ 524496 h 523875"/>
                        <a:gd name="connsiteX15" fmla="*/ 400530 w 495300"/>
                        <a:gd name="connsiteY15" fmla="*/ 505446 h 523875"/>
                        <a:gd name="connsiteX16" fmla="*/ 400530 w 495300"/>
                        <a:gd name="connsiteY16" fmla="*/ 448296 h 523875"/>
                        <a:gd name="connsiteX17" fmla="*/ 419580 w 495300"/>
                        <a:gd name="connsiteY17" fmla="*/ 429246 h 523875"/>
                        <a:gd name="connsiteX18" fmla="*/ 438630 w 495300"/>
                        <a:gd name="connsiteY18" fmla="*/ 429246 h 523875"/>
                        <a:gd name="connsiteX19" fmla="*/ 438630 w 495300"/>
                        <a:gd name="connsiteY19" fmla="*/ 324471 h 523875"/>
                        <a:gd name="connsiteX20" fmla="*/ 420533 w 495300"/>
                        <a:gd name="connsiteY20" fmla="*/ 305421 h 523875"/>
                        <a:gd name="connsiteX21" fmla="*/ 419580 w 495300"/>
                        <a:gd name="connsiteY21" fmla="*/ 305421 h 523875"/>
                        <a:gd name="connsiteX22" fmla="*/ 257655 w 495300"/>
                        <a:gd name="connsiteY22" fmla="*/ 305421 h 523875"/>
                        <a:gd name="connsiteX23" fmla="*/ 257655 w 495300"/>
                        <a:gd name="connsiteY23" fmla="*/ 429246 h 523875"/>
                        <a:gd name="connsiteX24" fmla="*/ 276705 w 495300"/>
                        <a:gd name="connsiteY24" fmla="*/ 429246 h 523875"/>
                        <a:gd name="connsiteX25" fmla="*/ 295755 w 495300"/>
                        <a:gd name="connsiteY25" fmla="*/ 448296 h 523875"/>
                        <a:gd name="connsiteX26" fmla="*/ 295755 w 495300"/>
                        <a:gd name="connsiteY26" fmla="*/ 505446 h 523875"/>
                        <a:gd name="connsiteX27" fmla="*/ 276705 w 495300"/>
                        <a:gd name="connsiteY27" fmla="*/ 524496 h 523875"/>
                        <a:gd name="connsiteX28" fmla="*/ 219555 w 495300"/>
                        <a:gd name="connsiteY28" fmla="*/ 524496 h 523875"/>
                        <a:gd name="connsiteX29" fmla="*/ 200505 w 495300"/>
                        <a:gd name="connsiteY29" fmla="*/ 505446 h 523875"/>
                        <a:gd name="connsiteX30" fmla="*/ 200505 w 495300"/>
                        <a:gd name="connsiteY30" fmla="*/ 448296 h 523875"/>
                        <a:gd name="connsiteX31" fmla="*/ 219555 w 495300"/>
                        <a:gd name="connsiteY31" fmla="*/ 429246 h 523875"/>
                        <a:gd name="connsiteX32" fmla="*/ 238605 w 495300"/>
                        <a:gd name="connsiteY32" fmla="*/ 429246 h 523875"/>
                        <a:gd name="connsiteX33" fmla="*/ 238605 w 495300"/>
                        <a:gd name="connsiteY33" fmla="*/ 305421 h 523875"/>
                        <a:gd name="connsiteX34" fmla="*/ 76680 w 495300"/>
                        <a:gd name="connsiteY34" fmla="*/ 305421 h 523875"/>
                        <a:gd name="connsiteX35" fmla="*/ 57630 w 495300"/>
                        <a:gd name="connsiteY35" fmla="*/ 323519 h 523875"/>
                        <a:gd name="connsiteX36" fmla="*/ 57630 w 495300"/>
                        <a:gd name="connsiteY36" fmla="*/ 324471 h 523875"/>
                        <a:gd name="connsiteX37" fmla="*/ 57630 w 495300"/>
                        <a:gd name="connsiteY37" fmla="*/ 429246 h 523875"/>
                        <a:gd name="connsiteX38" fmla="*/ 76680 w 495300"/>
                        <a:gd name="connsiteY38" fmla="*/ 429246 h 523875"/>
                        <a:gd name="connsiteX39" fmla="*/ 95730 w 495300"/>
                        <a:gd name="connsiteY39" fmla="*/ 448296 h 523875"/>
                        <a:gd name="connsiteX40" fmla="*/ 95730 w 495300"/>
                        <a:gd name="connsiteY40" fmla="*/ 505446 h 523875"/>
                        <a:gd name="connsiteX41" fmla="*/ 76680 w 495300"/>
                        <a:gd name="connsiteY41" fmla="*/ 524496 h 523875"/>
                        <a:gd name="connsiteX42" fmla="*/ 19530 w 495300"/>
                        <a:gd name="connsiteY42" fmla="*/ 524496 h 523875"/>
                        <a:gd name="connsiteX43" fmla="*/ 480 w 495300"/>
                        <a:gd name="connsiteY43" fmla="*/ 505446 h 523875"/>
                        <a:gd name="connsiteX44" fmla="*/ 480 w 495300"/>
                        <a:gd name="connsiteY44" fmla="*/ 448296 h 523875"/>
                        <a:gd name="connsiteX45" fmla="*/ 19530 w 495300"/>
                        <a:gd name="connsiteY45" fmla="*/ 429246 h 523875"/>
                        <a:gd name="connsiteX46" fmla="*/ 38580 w 495300"/>
                        <a:gd name="connsiteY46" fmla="*/ 429246 h 523875"/>
                        <a:gd name="connsiteX47" fmla="*/ 38580 w 495300"/>
                        <a:gd name="connsiteY47" fmla="*/ 324471 h 523875"/>
                        <a:gd name="connsiteX48" fmla="*/ 74775 w 495300"/>
                        <a:gd name="connsiteY48" fmla="*/ 286371 h 523875"/>
                        <a:gd name="connsiteX49" fmla="*/ 76680 w 495300"/>
                        <a:gd name="connsiteY49" fmla="*/ 286371 h 523875"/>
                        <a:gd name="connsiteX50" fmla="*/ 238605 w 495300"/>
                        <a:gd name="connsiteY50" fmla="*/ 286371 h 523875"/>
                        <a:gd name="connsiteX51" fmla="*/ 238605 w 495300"/>
                        <a:gd name="connsiteY51" fmla="*/ 162546 h 523875"/>
                        <a:gd name="connsiteX52" fmla="*/ 124305 w 495300"/>
                        <a:gd name="connsiteY52" fmla="*/ 162546 h 523875"/>
                        <a:gd name="connsiteX53" fmla="*/ 95730 w 495300"/>
                        <a:gd name="connsiteY53" fmla="*/ 133971 h 523875"/>
                        <a:gd name="connsiteX54" fmla="*/ 95730 w 495300"/>
                        <a:gd name="connsiteY54" fmla="*/ 29196 h 523875"/>
                        <a:gd name="connsiteX55" fmla="*/ 124305 w 495300"/>
                        <a:gd name="connsiteY55" fmla="*/ 621 h 523875"/>
                        <a:gd name="connsiteX56" fmla="*/ 371955 w 495300"/>
                        <a:gd name="connsiteY56" fmla="*/ 621 h 523875"/>
                        <a:gd name="connsiteX57" fmla="*/ 148118 w 495300"/>
                        <a:gd name="connsiteY57" fmla="*/ 95871 h 523875"/>
                        <a:gd name="connsiteX58" fmla="*/ 133830 w 495300"/>
                        <a:gd name="connsiteY58" fmla="*/ 110159 h 523875"/>
                        <a:gd name="connsiteX59" fmla="*/ 148118 w 495300"/>
                        <a:gd name="connsiteY59" fmla="*/ 124446 h 523875"/>
                        <a:gd name="connsiteX60" fmla="*/ 162405 w 495300"/>
                        <a:gd name="connsiteY60" fmla="*/ 110159 h 523875"/>
                        <a:gd name="connsiteX61" fmla="*/ 148118 w 495300"/>
                        <a:gd name="connsiteY61" fmla="*/ 95871 h 52387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</a:cxnLst>
                      <a:rect l="l" t="t" r="r" b="b"/>
                      <a:pathLst>
                        <a:path w="495300" h="523875">
                          <a:moveTo>
                            <a:pt x="371955" y="621"/>
                          </a:moveTo>
                          <a:cubicBezTo>
                            <a:pt x="388148" y="621"/>
                            <a:pt x="400530" y="13004"/>
                            <a:pt x="400530" y="29196"/>
                          </a:cubicBezTo>
                          <a:lnTo>
                            <a:pt x="400530" y="133971"/>
                          </a:lnTo>
                          <a:cubicBezTo>
                            <a:pt x="400530" y="150164"/>
                            <a:pt x="388148" y="162546"/>
                            <a:pt x="371955" y="162546"/>
                          </a:cubicBezTo>
                          <a:lnTo>
                            <a:pt x="257655" y="162546"/>
                          </a:lnTo>
                          <a:lnTo>
                            <a:pt x="257655" y="286371"/>
                          </a:lnTo>
                          <a:lnTo>
                            <a:pt x="419580" y="286371"/>
                          </a:lnTo>
                          <a:cubicBezTo>
                            <a:pt x="439583" y="286371"/>
                            <a:pt x="456727" y="302564"/>
                            <a:pt x="457680" y="322566"/>
                          </a:cubicBezTo>
                          <a:lnTo>
                            <a:pt x="457680" y="324471"/>
                          </a:lnTo>
                          <a:lnTo>
                            <a:pt x="457680" y="429246"/>
                          </a:lnTo>
                          <a:lnTo>
                            <a:pt x="476730" y="429246"/>
                          </a:lnTo>
                          <a:cubicBezTo>
                            <a:pt x="487208" y="429246"/>
                            <a:pt x="495780" y="437819"/>
                            <a:pt x="495780" y="448296"/>
                          </a:cubicBezTo>
                          <a:lnTo>
                            <a:pt x="495780" y="505446"/>
                          </a:lnTo>
                          <a:cubicBezTo>
                            <a:pt x="495780" y="515924"/>
                            <a:pt x="487208" y="524496"/>
                            <a:pt x="476730" y="524496"/>
                          </a:cubicBezTo>
                          <a:lnTo>
                            <a:pt x="419580" y="524496"/>
                          </a:lnTo>
                          <a:cubicBezTo>
                            <a:pt x="409102" y="524496"/>
                            <a:pt x="400530" y="515924"/>
                            <a:pt x="400530" y="505446"/>
                          </a:cubicBezTo>
                          <a:lnTo>
                            <a:pt x="400530" y="448296"/>
                          </a:lnTo>
                          <a:cubicBezTo>
                            <a:pt x="400530" y="437819"/>
                            <a:pt x="409102" y="429246"/>
                            <a:pt x="419580" y="429246"/>
                          </a:cubicBezTo>
                          <a:lnTo>
                            <a:pt x="438630" y="429246"/>
                          </a:lnTo>
                          <a:lnTo>
                            <a:pt x="438630" y="324471"/>
                          </a:lnTo>
                          <a:cubicBezTo>
                            <a:pt x="438630" y="313994"/>
                            <a:pt x="431010" y="306374"/>
                            <a:pt x="420533" y="305421"/>
                          </a:cubicBezTo>
                          <a:lnTo>
                            <a:pt x="419580" y="305421"/>
                          </a:lnTo>
                          <a:lnTo>
                            <a:pt x="257655" y="305421"/>
                          </a:lnTo>
                          <a:lnTo>
                            <a:pt x="257655" y="429246"/>
                          </a:lnTo>
                          <a:lnTo>
                            <a:pt x="276705" y="429246"/>
                          </a:lnTo>
                          <a:cubicBezTo>
                            <a:pt x="287183" y="429246"/>
                            <a:pt x="295755" y="437819"/>
                            <a:pt x="295755" y="448296"/>
                          </a:cubicBezTo>
                          <a:lnTo>
                            <a:pt x="295755" y="505446"/>
                          </a:lnTo>
                          <a:cubicBezTo>
                            <a:pt x="295755" y="515924"/>
                            <a:pt x="287183" y="524496"/>
                            <a:pt x="276705" y="524496"/>
                          </a:cubicBezTo>
                          <a:lnTo>
                            <a:pt x="219555" y="524496"/>
                          </a:lnTo>
                          <a:cubicBezTo>
                            <a:pt x="209077" y="524496"/>
                            <a:pt x="200505" y="515924"/>
                            <a:pt x="200505" y="505446"/>
                          </a:cubicBezTo>
                          <a:lnTo>
                            <a:pt x="200505" y="448296"/>
                          </a:lnTo>
                          <a:cubicBezTo>
                            <a:pt x="200505" y="437819"/>
                            <a:pt x="209077" y="429246"/>
                            <a:pt x="219555" y="429246"/>
                          </a:cubicBezTo>
                          <a:lnTo>
                            <a:pt x="238605" y="429246"/>
                          </a:lnTo>
                          <a:lnTo>
                            <a:pt x="238605" y="305421"/>
                          </a:lnTo>
                          <a:lnTo>
                            <a:pt x="76680" y="305421"/>
                          </a:lnTo>
                          <a:cubicBezTo>
                            <a:pt x="66202" y="305421"/>
                            <a:pt x="58583" y="313041"/>
                            <a:pt x="57630" y="323519"/>
                          </a:cubicBezTo>
                          <a:lnTo>
                            <a:pt x="57630" y="324471"/>
                          </a:lnTo>
                          <a:lnTo>
                            <a:pt x="57630" y="429246"/>
                          </a:lnTo>
                          <a:lnTo>
                            <a:pt x="76680" y="429246"/>
                          </a:lnTo>
                          <a:cubicBezTo>
                            <a:pt x="87158" y="429246"/>
                            <a:pt x="95730" y="437819"/>
                            <a:pt x="95730" y="448296"/>
                          </a:cubicBezTo>
                          <a:lnTo>
                            <a:pt x="95730" y="505446"/>
                          </a:lnTo>
                          <a:cubicBezTo>
                            <a:pt x="95730" y="515924"/>
                            <a:pt x="87158" y="524496"/>
                            <a:pt x="76680" y="524496"/>
                          </a:cubicBezTo>
                          <a:lnTo>
                            <a:pt x="19530" y="524496"/>
                          </a:lnTo>
                          <a:cubicBezTo>
                            <a:pt x="9052" y="524496"/>
                            <a:pt x="480" y="515924"/>
                            <a:pt x="480" y="505446"/>
                          </a:cubicBezTo>
                          <a:lnTo>
                            <a:pt x="480" y="448296"/>
                          </a:lnTo>
                          <a:cubicBezTo>
                            <a:pt x="480" y="437819"/>
                            <a:pt x="9052" y="429246"/>
                            <a:pt x="19530" y="429246"/>
                          </a:cubicBezTo>
                          <a:lnTo>
                            <a:pt x="38580" y="429246"/>
                          </a:lnTo>
                          <a:lnTo>
                            <a:pt x="38580" y="324471"/>
                          </a:lnTo>
                          <a:cubicBezTo>
                            <a:pt x="38580" y="304469"/>
                            <a:pt x="54773" y="287324"/>
                            <a:pt x="74775" y="286371"/>
                          </a:cubicBezTo>
                          <a:lnTo>
                            <a:pt x="76680" y="286371"/>
                          </a:lnTo>
                          <a:lnTo>
                            <a:pt x="238605" y="286371"/>
                          </a:lnTo>
                          <a:lnTo>
                            <a:pt x="238605" y="162546"/>
                          </a:lnTo>
                          <a:lnTo>
                            <a:pt x="124305" y="162546"/>
                          </a:lnTo>
                          <a:cubicBezTo>
                            <a:pt x="108112" y="162546"/>
                            <a:pt x="95730" y="150164"/>
                            <a:pt x="95730" y="133971"/>
                          </a:cubicBezTo>
                          <a:lnTo>
                            <a:pt x="95730" y="29196"/>
                          </a:lnTo>
                          <a:cubicBezTo>
                            <a:pt x="95730" y="13004"/>
                            <a:pt x="108112" y="621"/>
                            <a:pt x="124305" y="621"/>
                          </a:cubicBezTo>
                          <a:lnTo>
                            <a:pt x="371955" y="621"/>
                          </a:lnTo>
                          <a:close/>
                          <a:moveTo>
                            <a:pt x="148118" y="95871"/>
                          </a:moveTo>
                          <a:cubicBezTo>
                            <a:pt x="140498" y="95871"/>
                            <a:pt x="133830" y="102539"/>
                            <a:pt x="133830" y="110159"/>
                          </a:cubicBezTo>
                          <a:cubicBezTo>
                            <a:pt x="133830" y="117779"/>
                            <a:pt x="140498" y="124446"/>
                            <a:pt x="148118" y="124446"/>
                          </a:cubicBezTo>
                          <a:cubicBezTo>
                            <a:pt x="155737" y="124446"/>
                            <a:pt x="162405" y="117779"/>
                            <a:pt x="162405" y="110159"/>
                          </a:cubicBezTo>
                          <a:cubicBezTo>
                            <a:pt x="162405" y="102539"/>
                            <a:pt x="155737" y="95871"/>
                            <a:pt x="148118" y="9587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endParaRPr>
                    </a:p>
                  </p:txBody>
                </p:sp>
              </p:grpSp>
            </p:grpSp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C0C7BC8E-82F7-D5D8-7472-E310E28E93C3}"/>
                    </a:ext>
                  </a:extLst>
                </p:cNvPr>
                <p:cNvGrpSpPr/>
                <p:nvPr/>
              </p:nvGrpSpPr>
              <p:grpSpPr>
                <a:xfrm>
                  <a:off x="5072681" y="4459697"/>
                  <a:ext cx="1767287" cy="1107057"/>
                  <a:chOff x="2934120" y="5019627"/>
                  <a:chExt cx="1767287" cy="1107057"/>
                </a:xfrm>
              </p:grpSpPr>
              <p:sp>
                <p:nvSpPr>
                  <p:cNvPr id="118" name="TextBox 117">
                    <a:extLst>
                      <a:ext uri="{FF2B5EF4-FFF2-40B4-BE49-F238E27FC236}">
                        <a16:creationId xmlns:a16="http://schemas.microsoft.com/office/drawing/2014/main" id="{2FBF8B92-1000-2B55-27EF-AB8F0397F460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73802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rPr>
                      <a:t>良好的笔记方法，可以帮助你在复习时快速回顾知识点。</a:t>
                    </a:r>
                  </a:p>
                </p:txBody>
              </p:sp>
              <p:sp>
                <p:nvSpPr>
                  <p:cNvPr id="119" name="TextBox 118">
                    <a:extLst>
                      <a:ext uri="{FF2B5EF4-FFF2-40B4-BE49-F238E27FC236}">
                        <a16:creationId xmlns:a16="http://schemas.microsoft.com/office/drawing/2014/main" id="{E7E6DCD2-228E-8EFB-592E-9348C40D5C69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2"/>
                        </a:solidFill>
                      </a:rPr>
                      <a:t>笔记方法</a:t>
                    </a:r>
                  </a:p>
                </p:txBody>
              </p:sp>
            </p:grpSp>
          </p:grpSp>
          <p:grpSp>
            <p:nvGrpSpPr>
              <p:cNvPr id="127" name="Group 126">
                <a:extLst>
                  <a:ext uri="{FF2B5EF4-FFF2-40B4-BE49-F238E27FC236}">
                    <a16:creationId xmlns:a16="http://schemas.microsoft.com/office/drawing/2014/main" id="{D5D638D8-67F8-59AE-FB32-8190AA67A9EA}"/>
                  </a:ext>
                </a:extLst>
              </p:cNvPr>
              <p:cNvGrpSpPr/>
              <p:nvPr/>
            </p:nvGrpSpPr>
            <p:grpSpPr>
              <a:xfrm>
                <a:off x="8364734" y="2965184"/>
                <a:ext cx="2191616" cy="3892816"/>
                <a:chOff x="6874259" y="2965184"/>
                <a:chExt cx="2191616" cy="3892816"/>
              </a:xfrm>
            </p:grpSpPr>
            <p:grpSp>
              <p:nvGrpSpPr>
                <p:cNvPr id="87" name="Group 86">
                  <a:extLst>
                    <a:ext uri="{FF2B5EF4-FFF2-40B4-BE49-F238E27FC236}">
                      <a16:creationId xmlns:a16="http://schemas.microsoft.com/office/drawing/2014/main" id="{5C521556-9D77-59CD-7CCD-F076DD65FF86}"/>
                    </a:ext>
                  </a:extLst>
                </p:cNvPr>
                <p:cNvGrpSpPr/>
                <p:nvPr/>
              </p:nvGrpSpPr>
              <p:grpSpPr>
                <a:xfrm>
                  <a:off x="6874259" y="2965184"/>
                  <a:ext cx="540000" cy="3892816"/>
                  <a:chOff x="5014553" y="2965184"/>
                  <a:chExt cx="540000" cy="3892816"/>
                </a:xfrm>
              </p:grpSpPr>
              <p:cxnSp>
                <p:nvCxnSpPr>
                  <p:cNvPr id="38" name="Straight Connector 37">
                    <a:extLst>
                      <a:ext uri="{FF2B5EF4-FFF2-40B4-BE49-F238E27FC236}">
                        <a16:creationId xmlns:a16="http://schemas.microsoft.com/office/drawing/2014/main" id="{F1BBB7A2-8E8F-E631-BD6B-4F1F49ECB2B2}"/>
                      </a:ext>
                    </a:extLst>
                  </p:cNvPr>
                  <p:cNvCxnSpPr/>
                  <p:nvPr/>
                </p:nvCxnSpPr>
                <p:spPr>
                  <a:xfrm flipH="1">
                    <a:off x="5284553" y="3237417"/>
                    <a:ext cx="11228" cy="3620583"/>
                  </a:xfrm>
                  <a:prstGeom prst="line">
                    <a:avLst/>
                  </a:prstGeom>
                  <a:ln>
                    <a:solidFill>
                      <a:schemeClr val="accent3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70" name="Group 69">
                    <a:extLst>
                      <a:ext uri="{FF2B5EF4-FFF2-40B4-BE49-F238E27FC236}">
                        <a16:creationId xmlns:a16="http://schemas.microsoft.com/office/drawing/2014/main" id="{6C9F5125-BC45-D914-5475-A1D1A996BB5E}"/>
                      </a:ext>
                    </a:extLst>
                  </p:cNvPr>
                  <p:cNvGrpSpPr/>
                  <p:nvPr/>
                </p:nvGrpSpPr>
                <p:grpSpPr>
                  <a:xfrm>
                    <a:off x="5014553" y="2965184"/>
                    <a:ext cx="540000" cy="540000"/>
                    <a:chOff x="4584079" y="5599496"/>
                    <a:chExt cx="540000" cy="540000"/>
                  </a:xfrm>
                </p:grpSpPr>
                <p:sp>
                  <p:nvSpPr>
                    <p:cNvPr id="71" name="TextBox 70">
                      <a:extLst>
                        <a:ext uri="{FF2B5EF4-FFF2-40B4-BE49-F238E27FC236}">
                          <a16:creationId xmlns:a16="http://schemas.microsoft.com/office/drawing/2014/main" id="{BCC8598F-7A35-E583-AFA8-18EF5974895A}"/>
                        </a:ext>
                      </a:extLst>
                    </p:cNvPr>
                    <p:cNvSpPr txBox="1">
                      <a:spLocks noChangeAspect="1"/>
                    </p:cNvSpPr>
                    <p:nvPr/>
                  </p:nvSpPr>
                  <p:spPr>
                    <a:xfrm>
                      <a:off x="4584079" y="5599496"/>
                      <a:ext cx="540000" cy="540000"/>
                    </a:xfrm>
                    <a:prstGeom prst="roundRect">
                      <a:avLst>
                        <a:gd name="adj" fmla="val 50000"/>
                      </a:avLst>
                    </a:prstGeom>
                    <a:solidFill>
                      <a:schemeClr val="accent3"/>
                    </a:solidFill>
                    <a:ln w="12700" cap="flat">
                      <a:noFill/>
                      <a:prstDash val="solid"/>
                      <a:miter/>
                    </a:ln>
                    <a:effectLst>
                      <a:outerShdw blurRad="127000" dist="63500" dir="2700000" algn="tl" rotWithShape="0">
                        <a:schemeClr val="accent3">
                          <a:alpha val="40000"/>
                        </a:schemeClr>
                      </a:outerShdw>
                    </a:effectLst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sym typeface="Arial" pitchFamily="34" charset="0"/>
                      </a:endParaRPr>
                    </a:p>
                  </p:txBody>
                </p:sp>
                <p:sp>
                  <p:nvSpPr>
                    <p:cNvPr id="72" name="Freeform: Shape 71">
                      <a:extLst>
                        <a:ext uri="{FF2B5EF4-FFF2-40B4-BE49-F238E27FC236}">
                          <a16:creationId xmlns:a16="http://schemas.microsoft.com/office/drawing/2014/main" id="{3404E55B-3780-68DF-850F-076405EAA55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16376" y="5766219"/>
                      <a:ext cx="275406" cy="206554"/>
                    </a:xfrm>
                    <a:custGeom>
                      <a:gdLst>
                        <a:gd name="connsiteX0" fmla="*/ 505433 w 533400"/>
                        <a:gd name="connsiteY0" fmla="*/ 621 h 400050"/>
                        <a:gd name="connsiteX1" fmla="*/ 534008 w 533400"/>
                        <a:gd name="connsiteY1" fmla="*/ 29196 h 400050"/>
                        <a:gd name="connsiteX2" fmla="*/ 534008 w 533400"/>
                        <a:gd name="connsiteY2" fmla="*/ 372096 h 400050"/>
                        <a:gd name="connsiteX3" fmla="*/ 505433 w 533400"/>
                        <a:gd name="connsiteY3" fmla="*/ 400671 h 400050"/>
                        <a:gd name="connsiteX4" fmla="*/ 29183 w 533400"/>
                        <a:gd name="connsiteY4" fmla="*/ 400671 h 400050"/>
                        <a:gd name="connsiteX5" fmla="*/ 608 w 533400"/>
                        <a:gd name="connsiteY5" fmla="*/ 372096 h 400050"/>
                        <a:gd name="connsiteX6" fmla="*/ 608 w 533400"/>
                        <a:gd name="connsiteY6" fmla="*/ 29196 h 400050"/>
                        <a:gd name="connsiteX7" fmla="*/ 29183 w 533400"/>
                        <a:gd name="connsiteY7" fmla="*/ 621 h 400050"/>
                        <a:gd name="connsiteX8" fmla="*/ 505433 w 533400"/>
                        <a:gd name="connsiteY8" fmla="*/ 621 h 400050"/>
                        <a:gd name="connsiteX9" fmla="*/ 391133 w 533400"/>
                        <a:gd name="connsiteY9" fmla="*/ 198741 h 400050"/>
                        <a:gd name="connsiteX10" fmla="*/ 351128 w 533400"/>
                        <a:gd name="connsiteY10" fmla="*/ 204456 h 400050"/>
                        <a:gd name="connsiteX11" fmla="*/ 351128 w 533400"/>
                        <a:gd name="connsiteY11" fmla="*/ 204456 h 400050"/>
                        <a:gd name="connsiteX12" fmla="*/ 267308 w 533400"/>
                        <a:gd name="connsiteY12" fmla="*/ 315899 h 400050"/>
                        <a:gd name="connsiteX13" fmla="*/ 264451 w 533400"/>
                        <a:gd name="connsiteY13" fmla="*/ 318756 h 400050"/>
                        <a:gd name="connsiteX14" fmla="*/ 224446 w 533400"/>
                        <a:gd name="connsiteY14" fmla="*/ 318756 h 400050"/>
                        <a:gd name="connsiteX15" fmla="*/ 224446 w 533400"/>
                        <a:gd name="connsiteY15" fmla="*/ 318756 h 400050"/>
                        <a:gd name="connsiteX16" fmla="*/ 162533 w 533400"/>
                        <a:gd name="connsiteY16" fmla="*/ 257796 h 400050"/>
                        <a:gd name="connsiteX17" fmla="*/ 160628 w 533400"/>
                        <a:gd name="connsiteY17" fmla="*/ 255891 h 400050"/>
                        <a:gd name="connsiteX18" fmla="*/ 120623 w 533400"/>
                        <a:gd name="connsiteY18" fmla="*/ 259701 h 400050"/>
                        <a:gd name="connsiteX19" fmla="*/ 120623 w 533400"/>
                        <a:gd name="connsiteY19" fmla="*/ 259701 h 400050"/>
                        <a:gd name="connsiteX20" fmla="*/ 32993 w 533400"/>
                        <a:gd name="connsiteY20" fmla="*/ 366381 h 400050"/>
                        <a:gd name="connsiteX21" fmla="*/ 31088 w 533400"/>
                        <a:gd name="connsiteY21" fmla="*/ 372096 h 400050"/>
                        <a:gd name="connsiteX22" fmla="*/ 40613 w 533400"/>
                        <a:gd name="connsiteY22" fmla="*/ 381621 h 400050"/>
                        <a:gd name="connsiteX23" fmla="*/ 40613 w 533400"/>
                        <a:gd name="connsiteY23" fmla="*/ 381621 h 400050"/>
                        <a:gd name="connsiteX24" fmla="*/ 497813 w 533400"/>
                        <a:gd name="connsiteY24" fmla="*/ 381621 h 400050"/>
                        <a:gd name="connsiteX25" fmla="*/ 503528 w 533400"/>
                        <a:gd name="connsiteY25" fmla="*/ 379716 h 400050"/>
                        <a:gd name="connsiteX26" fmla="*/ 506386 w 533400"/>
                        <a:gd name="connsiteY26" fmla="*/ 366381 h 400050"/>
                        <a:gd name="connsiteX27" fmla="*/ 506386 w 533400"/>
                        <a:gd name="connsiteY27" fmla="*/ 366381 h 400050"/>
                        <a:gd name="connsiteX28" fmla="*/ 398753 w 533400"/>
                        <a:gd name="connsiteY28" fmla="*/ 205409 h 400050"/>
                        <a:gd name="connsiteX29" fmla="*/ 391133 w 533400"/>
                        <a:gd name="connsiteY29" fmla="*/ 198741 h 400050"/>
                        <a:gd name="connsiteX30" fmla="*/ 95858 w 533400"/>
                        <a:gd name="connsiteY30" fmla="*/ 57771 h 400050"/>
                        <a:gd name="connsiteX31" fmla="*/ 57758 w 533400"/>
                        <a:gd name="connsiteY31" fmla="*/ 95871 h 400050"/>
                        <a:gd name="connsiteX32" fmla="*/ 95858 w 533400"/>
                        <a:gd name="connsiteY32" fmla="*/ 133971 h 400050"/>
                        <a:gd name="connsiteX33" fmla="*/ 133958 w 533400"/>
                        <a:gd name="connsiteY33" fmla="*/ 95871 h 400050"/>
                        <a:gd name="connsiteX34" fmla="*/ 95858 w 533400"/>
                        <a:gd name="connsiteY34" fmla="*/ 57771 h 40005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33400" h="400050">
                          <a:moveTo>
                            <a:pt x="505433" y="621"/>
                          </a:moveTo>
                          <a:cubicBezTo>
                            <a:pt x="521626" y="621"/>
                            <a:pt x="534008" y="13004"/>
                            <a:pt x="534008" y="29196"/>
                          </a:cubicBezTo>
                          <a:lnTo>
                            <a:pt x="534008" y="372096"/>
                          </a:lnTo>
                          <a:cubicBezTo>
                            <a:pt x="534008" y="388289"/>
                            <a:pt x="521626" y="400671"/>
                            <a:pt x="505433" y="400671"/>
                          </a:cubicBezTo>
                          <a:lnTo>
                            <a:pt x="29183" y="400671"/>
                          </a:lnTo>
                          <a:cubicBezTo>
                            <a:pt x="12990" y="400671"/>
                            <a:pt x="608" y="388289"/>
                            <a:pt x="608" y="372096"/>
                          </a:cubicBezTo>
                          <a:lnTo>
                            <a:pt x="608" y="29196"/>
                          </a:lnTo>
                          <a:cubicBezTo>
                            <a:pt x="608" y="13004"/>
                            <a:pt x="12990" y="621"/>
                            <a:pt x="29183" y="621"/>
                          </a:cubicBezTo>
                          <a:lnTo>
                            <a:pt x="505433" y="621"/>
                          </a:lnTo>
                          <a:close/>
                          <a:moveTo>
                            <a:pt x="391133" y="198741"/>
                          </a:moveTo>
                          <a:cubicBezTo>
                            <a:pt x="378751" y="189216"/>
                            <a:pt x="360653" y="192074"/>
                            <a:pt x="351128" y="204456"/>
                          </a:cubicBezTo>
                          <a:lnTo>
                            <a:pt x="351128" y="204456"/>
                          </a:lnTo>
                          <a:lnTo>
                            <a:pt x="267308" y="315899"/>
                          </a:lnTo>
                          <a:cubicBezTo>
                            <a:pt x="266355" y="316851"/>
                            <a:pt x="265403" y="317804"/>
                            <a:pt x="264451" y="318756"/>
                          </a:cubicBezTo>
                          <a:cubicBezTo>
                            <a:pt x="253021" y="330186"/>
                            <a:pt x="234923" y="330186"/>
                            <a:pt x="224446" y="318756"/>
                          </a:cubicBezTo>
                          <a:lnTo>
                            <a:pt x="224446" y="318756"/>
                          </a:lnTo>
                          <a:lnTo>
                            <a:pt x="162533" y="257796"/>
                          </a:lnTo>
                          <a:cubicBezTo>
                            <a:pt x="161580" y="256844"/>
                            <a:pt x="161580" y="256844"/>
                            <a:pt x="160628" y="255891"/>
                          </a:cubicBezTo>
                          <a:cubicBezTo>
                            <a:pt x="148246" y="245414"/>
                            <a:pt x="130148" y="247319"/>
                            <a:pt x="120623" y="259701"/>
                          </a:cubicBezTo>
                          <a:lnTo>
                            <a:pt x="120623" y="259701"/>
                          </a:lnTo>
                          <a:lnTo>
                            <a:pt x="32993" y="366381"/>
                          </a:lnTo>
                          <a:cubicBezTo>
                            <a:pt x="32040" y="368286"/>
                            <a:pt x="31088" y="370191"/>
                            <a:pt x="31088" y="372096"/>
                          </a:cubicBezTo>
                          <a:cubicBezTo>
                            <a:pt x="31088" y="377811"/>
                            <a:pt x="34898" y="381621"/>
                            <a:pt x="40613" y="381621"/>
                          </a:cubicBezTo>
                          <a:lnTo>
                            <a:pt x="40613" y="381621"/>
                          </a:lnTo>
                          <a:lnTo>
                            <a:pt x="497813" y="381621"/>
                          </a:lnTo>
                          <a:cubicBezTo>
                            <a:pt x="499718" y="381621"/>
                            <a:pt x="501623" y="380669"/>
                            <a:pt x="503528" y="379716"/>
                          </a:cubicBezTo>
                          <a:cubicBezTo>
                            <a:pt x="508290" y="376859"/>
                            <a:pt x="509243" y="371144"/>
                            <a:pt x="506386" y="366381"/>
                          </a:cubicBezTo>
                          <a:lnTo>
                            <a:pt x="506386" y="366381"/>
                          </a:lnTo>
                          <a:lnTo>
                            <a:pt x="398753" y="205409"/>
                          </a:lnTo>
                          <a:cubicBezTo>
                            <a:pt x="395896" y="202551"/>
                            <a:pt x="393990" y="200646"/>
                            <a:pt x="391133" y="198741"/>
                          </a:cubicBezTo>
                          <a:close/>
                          <a:moveTo>
                            <a:pt x="95858" y="57771"/>
                          </a:moveTo>
                          <a:cubicBezTo>
                            <a:pt x="74903" y="57771"/>
                            <a:pt x="57758" y="74916"/>
                            <a:pt x="57758" y="95871"/>
                          </a:cubicBezTo>
                          <a:cubicBezTo>
                            <a:pt x="57758" y="116826"/>
                            <a:pt x="74903" y="133971"/>
                            <a:pt x="95858" y="133971"/>
                          </a:cubicBezTo>
                          <a:cubicBezTo>
                            <a:pt x="116813" y="133971"/>
                            <a:pt x="133958" y="116826"/>
                            <a:pt x="133958" y="95871"/>
                          </a:cubicBezTo>
                          <a:cubicBezTo>
                            <a:pt x="133958" y="74916"/>
                            <a:pt x="116813" y="57771"/>
                            <a:pt x="95858" y="5777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endParaRPr>
                    </a:p>
                  </p:txBody>
                </p:sp>
              </p:grpSp>
            </p:grpSp>
            <p:grpSp>
              <p:nvGrpSpPr>
                <p:cNvPr id="120" name="Group 119">
                  <a:extLst>
                    <a:ext uri="{FF2B5EF4-FFF2-40B4-BE49-F238E27FC236}">
                      <a16:creationId xmlns:a16="http://schemas.microsoft.com/office/drawing/2014/main" id="{ECF8DFC0-58B5-F1BD-F178-1816410F8F54}"/>
                    </a:ext>
                  </a:extLst>
                </p:cNvPr>
                <p:cNvGrpSpPr/>
                <p:nvPr/>
              </p:nvGrpSpPr>
              <p:grpSpPr>
                <a:xfrm>
                  <a:off x="7298588" y="3938994"/>
                  <a:ext cx="1767287" cy="663858"/>
                  <a:chOff x="2934120" y="5019627"/>
                  <a:chExt cx="1767287" cy="663858"/>
                </a:xfrm>
              </p:grpSpPr>
              <p:sp>
                <p:nvSpPr>
                  <p:cNvPr id="121" name="TextBox 120">
                    <a:extLst>
                      <a:ext uri="{FF2B5EF4-FFF2-40B4-BE49-F238E27FC236}">
                        <a16:creationId xmlns:a16="http://schemas.microsoft.com/office/drawing/2014/main" id="{FC1D2D8A-B573-A72A-0A5C-79FD00B34C90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388661"/>
                    <a:ext cx="1767287" cy="29482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sym typeface="Arial" pitchFamily="34" charset="0"/>
                      </a:rPr>
                      <a:t>掌握阅读技巧的重要性</a:t>
                    </a:r>
                  </a:p>
                </p:txBody>
              </p:sp>
              <p:sp>
                <p:nvSpPr>
                  <p:cNvPr id="122" name="TextBox 121">
                    <a:extLst>
                      <a:ext uri="{FF2B5EF4-FFF2-40B4-BE49-F238E27FC236}">
                        <a16:creationId xmlns:a16="http://schemas.microsoft.com/office/drawing/2014/main" id="{A5EC60CD-13A0-095A-1379-C457D6627E38}"/>
                      </a:ext>
                    </a:extLst>
                  </p:cNvPr>
                  <p:cNvSpPr txBox="1"/>
                  <p:nvPr/>
                </p:nvSpPr>
                <p:spPr>
                  <a:xfrm>
                    <a:off x="2934120" y="5019627"/>
                    <a:ext cx="1767287" cy="338554"/>
                  </a:xfrm>
                  <a:prstGeom prst="rect">
                    <a:avLst/>
                  </a:prstGeom>
                  <a:noFill/>
                </p:spPr>
                <p:txBody>
                  <a:bodyPr wrap="none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accent3"/>
                        </a:solidFill>
                      </a:rPr>
                      <a:t>阅读技巧</a:t>
                    </a:r>
                  </a:p>
                </p:txBody>
              </p:sp>
            </p:grpSp>
          </p:grpSp>
        </p:grpSp>
      </p:grpSp>
      <p:sp>
        <p:nvSpPr>
          <p:cNvPr id="134" name="Title 133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学习技巧概述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90539549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E860126-FED3-8F38-2A7E-26DB9AD93F61}"/>
              </a:ext>
            </a:extLst>
          </p:cNvPr>
          <p:cNvGrpSpPr/>
          <p:nvPr/>
        </p:nvGrpSpPr>
        <p:grpSpPr>
          <a:xfrm>
            <a:off x="660399" y="1161078"/>
            <a:ext cx="10858500" cy="4767038"/>
            <a:chOff x="660399" y="1161078"/>
            <a:chExt cx="10858500" cy="4767038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A3477FD-9672-7139-E86B-A8F40FE5B2DA}"/>
                </a:ext>
              </a:extLst>
            </p:cNvPr>
            <p:cNvGrpSpPr/>
            <p:nvPr/>
          </p:nvGrpSpPr>
          <p:grpSpPr>
            <a:xfrm>
              <a:off x="2360203" y="2924931"/>
              <a:ext cx="7809513" cy="3003185"/>
              <a:chOff x="2360203" y="2924931"/>
              <a:chExt cx="7809513" cy="3003185"/>
            </a:xfrm>
          </p:grpSpPr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33FC5233-72F1-23EF-F076-7FCE8958C931}"/>
                  </a:ext>
                </a:extLst>
              </p:cNvPr>
              <p:cNvGrpSpPr/>
              <p:nvPr/>
            </p:nvGrpSpPr>
            <p:grpSpPr>
              <a:xfrm>
                <a:off x="3807912" y="2924931"/>
                <a:ext cx="4897677" cy="707617"/>
                <a:chOff x="3807912" y="3141233"/>
                <a:chExt cx="4897677" cy="214185"/>
              </a:xfrm>
            </p:grpSpPr>
            <p:cxnSp>
              <p:nvCxnSpPr>
                <p:cNvPr id="20" name="Straight Connector 19">
                  <a:extLst>
                    <a:ext uri="{FF2B5EF4-FFF2-40B4-BE49-F238E27FC236}">
                      <a16:creationId xmlns:a16="http://schemas.microsoft.com/office/drawing/2014/main" id="{9670DA35-8902-E732-E800-BEB1D0CB7E94}"/>
                    </a:ext>
                  </a:extLst>
                </p:cNvPr>
                <p:cNvCxnSpPr/>
                <p:nvPr/>
              </p:nvCxnSpPr>
              <p:spPr>
                <a:xfrm>
                  <a:off x="3808176" y="3141233"/>
                  <a:ext cx="4895600" cy="0"/>
                </a:xfrm>
                <a:prstGeom prst="line">
                  <a:avLst/>
                </a:prstGeom>
                <a:ln w="15875">
                  <a:solidFill>
                    <a:schemeClr val="tx2">
                      <a:alpha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931AD2B2-1DD8-9F31-7836-0F751E3CB703}"/>
                    </a:ext>
                  </a:extLst>
                </p:cNvPr>
                <p:cNvCxnSpPr/>
                <p:nvPr/>
              </p:nvCxnSpPr>
              <p:spPr>
                <a:xfrm flipH="1">
                  <a:off x="3807912" y="3141233"/>
                  <a:ext cx="0" cy="197709"/>
                </a:xfrm>
                <a:prstGeom prst="line">
                  <a:avLst/>
                </a:prstGeom>
                <a:ln w="15875">
                  <a:solidFill>
                    <a:schemeClr val="tx2">
                      <a:alpha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FC4BC84B-9115-135D-E793-19899AF75462}"/>
                    </a:ext>
                  </a:extLst>
                </p:cNvPr>
                <p:cNvCxnSpPr/>
                <p:nvPr/>
              </p:nvCxnSpPr>
              <p:spPr>
                <a:xfrm flipH="1">
                  <a:off x="8705589" y="3141233"/>
                  <a:ext cx="0" cy="214185"/>
                </a:xfrm>
                <a:prstGeom prst="line">
                  <a:avLst/>
                </a:prstGeom>
                <a:ln w="15875">
                  <a:solidFill>
                    <a:schemeClr val="tx2">
                      <a:alpha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6276BA36-A8C4-7C1C-48C9-9E0532D3B19D}"/>
                  </a:ext>
                </a:extLst>
              </p:cNvPr>
              <p:cNvGrpSpPr/>
              <p:nvPr/>
            </p:nvGrpSpPr>
            <p:grpSpPr>
              <a:xfrm>
                <a:off x="2360203" y="3531454"/>
                <a:ext cx="7809513" cy="2396662"/>
                <a:chOff x="2743733" y="3473510"/>
                <a:chExt cx="7019697" cy="2154275"/>
              </a:xfrm>
            </p:grpSpPr>
            <p:grpSp>
              <p:nvGrpSpPr>
                <p:cNvPr id="6" name="Group 5">
                  <a:extLst>
                    <a:ext uri="{FF2B5EF4-FFF2-40B4-BE49-F238E27FC236}">
                      <a16:creationId xmlns:a16="http://schemas.microsoft.com/office/drawing/2014/main" id="{8FAFE735-3D11-E41C-95E8-A243B6D9B286}"/>
                    </a:ext>
                  </a:extLst>
                </p:cNvPr>
                <p:cNvGrpSpPr/>
                <p:nvPr/>
              </p:nvGrpSpPr>
              <p:grpSpPr>
                <a:xfrm>
                  <a:off x="2743733" y="3473510"/>
                  <a:ext cx="2622114" cy="2154275"/>
                  <a:chOff x="2453950" y="3473510"/>
                  <a:chExt cx="2622114" cy="2154275"/>
                </a:xfrm>
              </p:grpSpPr>
              <p:grpSp>
                <p:nvGrpSpPr>
                  <p:cNvPr id="14" name="Group 13">
                    <a:extLst>
                      <a:ext uri="{FF2B5EF4-FFF2-40B4-BE49-F238E27FC236}">
                        <a16:creationId xmlns:a16="http://schemas.microsoft.com/office/drawing/2014/main" id="{3FBD667D-537A-4DFA-4E26-F9DF0624ED98}"/>
                      </a:ext>
                    </a:extLst>
                  </p:cNvPr>
                  <p:cNvGrpSpPr/>
                  <p:nvPr/>
                </p:nvGrpSpPr>
                <p:grpSpPr>
                  <a:xfrm>
                    <a:off x="2453950" y="3473510"/>
                    <a:ext cx="2622114" cy="2154275"/>
                    <a:chOff x="2227036" y="3428864"/>
                    <a:chExt cx="1697790" cy="1394869"/>
                  </a:xfrm>
                </p:grpSpPr>
                <p:sp>
                  <p:nvSpPr>
                    <p:cNvPr id="18" name="Rectangle: Rounded Corners 17">
                      <a:extLst>
                        <a:ext uri="{FF2B5EF4-FFF2-40B4-BE49-F238E27FC236}">
                          <a16:creationId xmlns:a16="http://schemas.microsoft.com/office/drawing/2014/main" id="{F9885CA6-A8C6-34CF-9AA6-191492335DA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227036" y="3589081"/>
                      <a:ext cx="1697790" cy="1234652"/>
                    </a:xfrm>
                    <a:prstGeom prst="roundRect">
                      <a:avLst>
                        <a:gd name="adj" fmla="val 8635"/>
                      </a:avLst>
                    </a:prstGeom>
                    <a:solidFill>
                      <a:schemeClr val="tx2">
                        <a:alpha val="15000"/>
                      </a:schemeClr>
                    </a:solidFill>
                    <a:ln w="38100" cap="flat" cmpd="sng" algn="ctr">
                      <a:noFill/>
                      <a:prstDash val="solid"/>
                      <a:miter lim="800000"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zh-CN" altLang="en-US">
                        <a:solidFill>
                          <a:schemeClr val="lt1"/>
                        </a:solidFill>
                      </a:endParaRPr>
                    </a:p>
                  </p:txBody>
                </p:sp>
                <p:sp>
                  <p:nvSpPr>
                    <p:cNvPr id="19" name="Rectangle: Rounded Corners 18">
                      <a:extLst>
                        <a:ext uri="{FF2B5EF4-FFF2-40B4-BE49-F238E27FC236}">
                          <a16:creationId xmlns:a16="http://schemas.microsoft.com/office/drawing/2014/main" id="{AAF7C3BA-93BF-BAB7-707A-F9C751977C8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881789" y="3428864"/>
                      <a:ext cx="358469" cy="358469"/>
                    </a:xfrm>
                    <a:prstGeom prst="roundRect">
                      <a:avLst>
                        <a:gd name="adj" fmla="val 20279"/>
                      </a:avLst>
                    </a:prstGeom>
                    <a:solidFill>
                      <a:schemeClr val="accent1"/>
                    </a:solidFill>
                    <a:ln w="25400" cap="flat" cmpd="sng" algn="ctr">
                      <a:noFill/>
                      <a:prstDash val="solid"/>
                      <a:miter lim="800000"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en-US" altLang="zh-CN" sz="2400" b="1"/>
                        <a:t>01</a:t>
                      </a:r>
                      <a:endParaRPr lang="zh-CN" altLang="en-US" sz="2400" b="1"/>
                    </a:p>
                  </p:txBody>
                </p:sp>
              </p:grpSp>
              <p:grpSp>
                <p:nvGrpSpPr>
                  <p:cNvPr id="15" name="Group 14">
                    <a:extLst>
                      <a:ext uri="{FF2B5EF4-FFF2-40B4-BE49-F238E27FC236}">
                        <a16:creationId xmlns:a16="http://schemas.microsoft.com/office/drawing/2014/main" id="{9A9ED331-148D-8530-46CB-FC4B1F11A7BE}"/>
                      </a:ext>
                    </a:extLst>
                  </p:cNvPr>
                  <p:cNvGrpSpPr/>
                  <p:nvPr/>
                </p:nvGrpSpPr>
                <p:grpSpPr>
                  <a:xfrm>
                    <a:off x="2717476" y="4312195"/>
                    <a:ext cx="2095063" cy="793633"/>
                    <a:chOff x="7118372" y="2438466"/>
                    <a:chExt cx="2113471" cy="549379"/>
                  </a:xfrm>
                  <a:noFill/>
                </p:grpSpPr>
                <p:sp>
                  <p:nvSpPr>
                    <p:cNvPr id="16" name="Rectangle 15">
                      <a:extLst>
                        <a:ext uri="{FF2B5EF4-FFF2-40B4-BE49-F238E27FC236}">
                          <a16:creationId xmlns:a16="http://schemas.microsoft.com/office/drawing/2014/main" id="{5965AB2F-896B-AAF7-2172-A4E571C9118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118372" y="2438466"/>
                      <a:ext cx="2113470" cy="229807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wrap="none" lIns="91440" tIns="45720" rIns="91440" bIns="45720" rtlCol="0" anchor="b" anchorCtr="0">
                      <a:norm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kumimoji="1" lang="zh-CN" altLang="en-US" sz="1600" b="1">
                          <a:solidFill>
                            <a:schemeClr val="tx1"/>
                          </a:solidFill>
                        </a:rPr>
                        <a:t>主动学习</a:t>
                      </a:r>
                    </a:p>
                  </p:txBody>
                </p:sp>
                <p:sp>
                  <p:nvSpPr>
                    <p:cNvPr id="17" name="Rectangle 16">
                      <a:extLst>
                        <a:ext uri="{FF2B5EF4-FFF2-40B4-BE49-F238E27FC236}">
                          <a16:creationId xmlns:a16="http://schemas.microsoft.com/office/drawing/2014/main" id="{17414110-3D0A-37CC-8436-14422C80965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118372" y="2666514"/>
                      <a:ext cx="2113471" cy="32133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wrap="square" lIns="91440" tIns="45720" rIns="91440" bIns="45720" rtlCol="0" anchor="t" anchorCtr="0">
                      <a:sp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20000"/>
                        </a:lnSpc>
                      </a:pPr>
                      <a:r>
                        <a:rPr kumimoji="1" lang="zh-CN" altLang="en-US" sz="1200">
                          <a:solidFill>
                            <a:schemeClr val="tx1"/>
                          </a:solidFill>
                        </a:rPr>
                        <a:t>积极参与学习过程，主动寻找问题的解决方法</a:t>
                      </a:r>
                    </a:p>
                  </p:txBody>
                </p:sp>
              </p:grpSp>
            </p:grpSp>
            <p:grpSp>
              <p:nvGrpSpPr>
                <p:cNvPr id="7" name="Group 6">
                  <a:extLst>
                    <a:ext uri="{FF2B5EF4-FFF2-40B4-BE49-F238E27FC236}">
                      <a16:creationId xmlns:a16="http://schemas.microsoft.com/office/drawing/2014/main" id="{FF75636B-2063-36CA-C814-4A3C8CB34529}"/>
                    </a:ext>
                  </a:extLst>
                </p:cNvPr>
                <p:cNvGrpSpPr/>
                <p:nvPr/>
              </p:nvGrpSpPr>
              <p:grpSpPr>
                <a:xfrm>
                  <a:off x="7141316" y="3473510"/>
                  <a:ext cx="2622114" cy="2154275"/>
                  <a:chOff x="2453949" y="3473510"/>
                  <a:chExt cx="2622114" cy="2154275"/>
                </a:xfrm>
              </p:grpSpPr>
              <p:grpSp>
                <p:nvGrpSpPr>
                  <p:cNvPr id="8" name="Group 7">
                    <a:extLst>
                      <a:ext uri="{FF2B5EF4-FFF2-40B4-BE49-F238E27FC236}">
                        <a16:creationId xmlns:a16="http://schemas.microsoft.com/office/drawing/2014/main" id="{7FB3455E-0812-3C91-E4C2-510C401B7F25}"/>
                      </a:ext>
                    </a:extLst>
                  </p:cNvPr>
                  <p:cNvGrpSpPr/>
                  <p:nvPr/>
                </p:nvGrpSpPr>
                <p:grpSpPr>
                  <a:xfrm>
                    <a:off x="2453949" y="3473510"/>
                    <a:ext cx="2622114" cy="2154275"/>
                    <a:chOff x="2227035" y="3428864"/>
                    <a:chExt cx="1697790" cy="1394869"/>
                  </a:xfrm>
                </p:grpSpPr>
                <p:sp>
                  <p:nvSpPr>
                    <p:cNvPr id="12" name="Rectangle: Rounded Corners 11">
                      <a:extLst>
                        <a:ext uri="{FF2B5EF4-FFF2-40B4-BE49-F238E27FC236}">
                          <a16:creationId xmlns:a16="http://schemas.microsoft.com/office/drawing/2014/main" id="{30E925EB-EF00-C4F8-A5B7-B2E571EBE5E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227035" y="3589081"/>
                      <a:ext cx="1697790" cy="1234652"/>
                    </a:xfrm>
                    <a:prstGeom prst="roundRect">
                      <a:avLst>
                        <a:gd name="adj" fmla="val 8635"/>
                      </a:avLst>
                    </a:prstGeom>
                    <a:solidFill>
                      <a:schemeClr val="tx2">
                        <a:alpha val="15000"/>
                      </a:schemeClr>
                    </a:solidFill>
                    <a:ln w="38100" cap="flat" cmpd="sng" algn="ctr">
                      <a:noFill/>
                      <a:prstDash val="solid"/>
                      <a:miter lim="800000"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zh-CN" altLang="en-US">
                        <a:solidFill>
                          <a:schemeClr val="lt1"/>
                        </a:solidFill>
                      </a:endParaRPr>
                    </a:p>
                  </p:txBody>
                </p:sp>
                <p:sp>
                  <p:nvSpPr>
                    <p:cNvPr id="13" name="Rectangle: Rounded Corners 12">
                      <a:extLst>
                        <a:ext uri="{FF2B5EF4-FFF2-40B4-BE49-F238E27FC236}">
                          <a16:creationId xmlns:a16="http://schemas.microsoft.com/office/drawing/2014/main" id="{CF3C13F9-0EDF-269E-5833-F3EEE12A4BD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2881788" y="3428864"/>
                      <a:ext cx="358469" cy="358469"/>
                    </a:xfrm>
                    <a:prstGeom prst="roundRect">
                      <a:avLst>
                        <a:gd name="adj" fmla="val 20279"/>
                      </a:avLst>
                    </a:prstGeom>
                    <a:solidFill>
                      <a:schemeClr val="tx2">
                        <a:alpha val="90000"/>
                      </a:schemeClr>
                    </a:solidFill>
                    <a:ln w="25400" cap="flat" cmpd="sng" algn="ctr">
                      <a:noFill/>
                      <a:prstDash val="solid"/>
                      <a:miter lim="800000"/>
                    </a:ln>
                    <a:effectLst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          <a:prstTxWarp prst="textNoShape">
                        <a:avLst/>
                      </a:prstTxWarp>
                      <a:noAutofit/>
                    </a:bodyPr>
                    <a:lstStyle>
                      <a:defPPr>
                        <a:defRPr lang="en-US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Arial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en-US" altLang="zh-CN" sz="2400" b="1"/>
                        <a:t>02</a:t>
                      </a:r>
                      <a:endParaRPr lang="zh-CN" altLang="en-US" sz="2400" b="1"/>
                    </a:p>
                  </p:txBody>
                </p:sp>
              </p:grpSp>
              <p:grpSp>
                <p:nvGrpSpPr>
                  <p:cNvPr id="9" name="Group 8">
                    <a:extLst>
                      <a:ext uri="{FF2B5EF4-FFF2-40B4-BE49-F238E27FC236}">
                        <a16:creationId xmlns:a16="http://schemas.microsoft.com/office/drawing/2014/main" id="{252DA218-D99D-B745-F833-C6B9307A0BF7}"/>
                      </a:ext>
                    </a:extLst>
                  </p:cNvPr>
                  <p:cNvGrpSpPr/>
                  <p:nvPr/>
                </p:nvGrpSpPr>
                <p:grpSpPr>
                  <a:xfrm>
                    <a:off x="2717474" y="4312195"/>
                    <a:ext cx="2095064" cy="793633"/>
                    <a:chOff x="7118370" y="2438466"/>
                    <a:chExt cx="2113472" cy="549379"/>
                  </a:xfrm>
                  <a:noFill/>
                </p:grpSpPr>
                <p:sp>
                  <p:nvSpPr>
                    <p:cNvPr id="10" name="Rectangle 9">
                      <a:extLst>
                        <a:ext uri="{FF2B5EF4-FFF2-40B4-BE49-F238E27FC236}">
                          <a16:creationId xmlns:a16="http://schemas.microsoft.com/office/drawing/2014/main" id="{49EA55DA-1E30-B0D4-FD8B-C2441A1FC23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118372" y="2438466"/>
                      <a:ext cx="2113470" cy="229807"/>
                    </a:xfrm>
                    <a:prstGeom prst="rect">
                      <a:avLst/>
                    </a:prstGeom>
                    <a:grpFill/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wrap="none" lIns="91440" tIns="45720" rIns="91440" bIns="45720" rtlCol="0" anchor="b" anchorCtr="0">
                      <a:norm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00000"/>
                        </a:lnSpc>
                      </a:pPr>
                      <a:r>
                        <a:rPr kumimoji="1" lang="zh-CN" altLang="en-US" sz="1600" b="1">
                          <a:solidFill>
                            <a:schemeClr val="tx1"/>
                          </a:solidFill>
                        </a:rPr>
                        <a:t>被动学习</a:t>
                      </a:r>
                    </a:p>
                  </p:txBody>
                </p:sp>
                <p:sp>
                  <p:nvSpPr>
                    <p:cNvPr id="11" name="Rectangle 10">
                      <a:extLst>
                        <a:ext uri="{FF2B5EF4-FFF2-40B4-BE49-F238E27FC236}">
                          <a16:creationId xmlns:a16="http://schemas.microsoft.com/office/drawing/2014/main" id="{32472ECE-2735-8EEE-487F-2C148F5E9D5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118370" y="2666514"/>
                      <a:ext cx="2113471" cy="321331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wrap="square" lIns="91440" tIns="45720" rIns="91440" bIns="45720" rtlCol="0" anchor="t" anchorCtr="0">
                      <a:sp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lnSpc>
                          <a:spcPct val="120000"/>
                        </a:lnSpc>
                      </a:pPr>
                      <a:r>
                        <a:rPr kumimoji="1" lang="zh-CN" altLang="en-US" sz="1200">
                          <a:solidFill>
                            <a:schemeClr val="tx1"/>
                          </a:solidFill>
                        </a:rPr>
                        <a:t>仅仅依赖老师讲解或课本知识的被动接受</a:t>
                      </a:r>
                    </a:p>
                  </p:txBody>
                </p:sp>
              </p:grpSp>
            </p:grpSp>
          </p:grp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0C19DA22-A357-3F8F-673F-A1BA3FBD2768}"/>
                </a:ext>
              </a:extLst>
            </p:cNvPr>
            <p:cNvGrpSpPr/>
            <p:nvPr/>
          </p:nvGrpSpPr>
          <p:grpSpPr>
            <a:xfrm>
              <a:off x="660399" y="1161078"/>
              <a:ext cx="10858500" cy="838400"/>
              <a:chOff x="660399" y="1161078"/>
              <a:chExt cx="10858500" cy="838400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70381A1-90BC-7C9D-AECA-50BBA6DC8FBE}"/>
                  </a:ext>
                </a:extLst>
              </p:cNvPr>
              <p:cNvSpPr txBox="1"/>
              <p:nvPr/>
            </p:nvSpPr>
            <p:spPr>
              <a:xfrm>
                <a:off x="1096507" y="1161078"/>
                <a:ext cx="9986285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40" tIns="45720" rIns="91440" bIns="45720" anchor="ctr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solidFill>
                      <a:schemeClr val="tx1"/>
                    </a:solidFill>
                  </a:rPr>
                  <a:t>选择适合的学习法</a:t>
                </a:r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BFCEF12E-E825-D026-E91F-B79FC8E3B7D8}"/>
                  </a:ext>
                </a:extLst>
              </p:cNvPr>
              <p:cNvSpPr/>
              <p:nvPr/>
            </p:nvSpPr>
            <p:spPr>
              <a:xfrm>
                <a:off x="660399" y="1704654"/>
                <a:ext cx="10858500" cy="2948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</a:rPr>
                  <a:t>根据个人特点和学习任务，选择适合自己的学习方法。</a:t>
                </a:r>
              </a:p>
            </p:txBody>
          </p:sp>
        </p:grpSp>
      </p:grpSp>
      <p:sp>
        <p:nvSpPr>
          <p:cNvPr id="31" name="Title 30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寻找最优学法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716277556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EC5220B-6CA0-49AC-9213-8BE20F37E7D4}"/>
              </a:ext>
            </a:extLst>
          </p:cNvPr>
          <p:cNvSpPr/>
          <p:nvPr/>
        </p:nvSpPr>
        <p:spPr>
          <a:xfrm>
            <a:off x="660400" y="885439"/>
            <a:ext cx="10858500" cy="834825"/>
          </a:xfrm>
          <a:prstGeom prst="rect">
            <a:avLst/>
          </a:prstGeom>
        </p:spPr>
        <p:txBody>
          <a:bodyPr wrap="square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SzPct val="25000"/>
            </a:pPr>
            <a:r>
              <a:rPr lang="zh-CN" altLang="en-US" sz="2400" b="1">
                <a:solidFill>
                  <a:schemeClr val="tx1"/>
                </a:solidFill>
              </a:rPr>
              <a:t>学习技巧的应用实例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0D0497-265B-4D1C-A6D0-F2CDBD94262E}"/>
              </a:ext>
            </a:extLst>
          </p:cNvPr>
          <p:cNvSpPr txBox="1"/>
          <p:nvPr/>
        </p:nvSpPr>
        <p:spPr>
          <a:xfrm>
            <a:off x="660400" y="1732964"/>
            <a:ext cx="10858500" cy="294824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200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>
                <a:solidFill>
                  <a:schemeClr val="tx1"/>
                </a:solidFill>
              </a:rPr>
              <a:t>演示如何将学习技巧应用于实际学习中，以提高学习效果和成绩。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8D4BD50-DFB7-420F-ACAE-FA75D9C2E8BD}"/>
              </a:ext>
            </a:extLst>
          </p:cNvPr>
          <p:cNvGrpSpPr/>
          <p:nvPr/>
        </p:nvGrpSpPr>
        <p:grpSpPr>
          <a:xfrm>
            <a:off x="1206498" y="2932918"/>
            <a:ext cx="2070102" cy="1783876"/>
            <a:chOff x="1206498" y="2932918"/>
            <a:chExt cx="2070102" cy="178387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BF135C-A559-4A3B-88CF-80550DC0AA08}"/>
                </a:ext>
              </a:extLst>
            </p:cNvPr>
            <p:cNvSpPr/>
            <p:nvPr/>
          </p:nvSpPr>
          <p:spPr bwMode="auto">
            <a:xfrm flipH="1">
              <a:off x="1206498" y="2932918"/>
              <a:ext cx="1816101" cy="1783876"/>
            </a:xfrm>
            <a:custGeom>
              <a:gdLst>
                <a:gd name="T0" fmla="*/ 1254 w 1400"/>
                <a:gd name="T1" fmla="*/ 0 h 1375"/>
                <a:gd name="T2" fmla="*/ 146 w 1400"/>
                <a:gd name="T3" fmla="*/ 120 h 1375"/>
                <a:gd name="T4" fmla="*/ 0 w 1400"/>
                <a:gd name="T5" fmla="*/ 265 h 1375"/>
                <a:gd name="T6" fmla="*/ 0 w 1400"/>
                <a:gd name="T7" fmla="*/ 1122 h 1375"/>
                <a:gd name="T8" fmla="*/ 146 w 1400"/>
                <a:gd name="T9" fmla="*/ 1267 h 1375"/>
                <a:gd name="T10" fmla="*/ 1254 w 1400"/>
                <a:gd name="T11" fmla="*/ 1375 h 1375"/>
                <a:gd name="T12" fmla="*/ 1400 w 1400"/>
                <a:gd name="T13" fmla="*/ 1230 h 1375"/>
                <a:gd name="T14" fmla="*/ 1400 w 1400"/>
                <a:gd name="T15" fmla="*/ 145 h 1375"/>
                <a:gd name="T16" fmla="*/ 1254 w 1400"/>
                <a:gd name="T17" fmla="*/ 0 h 13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00" h="1375">
                  <a:moveTo>
                    <a:pt x="1254" y="0"/>
                  </a:moveTo>
                  <a:cubicBezTo>
                    <a:pt x="146" y="120"/>
                    <a:pt x="146" y="120"/>
                    <a:pt x="146" y="120"/>
                  </a:cubicBezTo>
                  <a:cubicBezTo>
                    <a:pt x="66" y="120"/>
                    <a:pt x="0" y="185"/>
                    <a:pt x="0" y="265"/>
                  </a:cubicBezTo>
                  <a:cubicBezTo>
                    <a:pt x="0" y="1122"/>
                    <a:pt x="0" y="1122"/>
                    <a:pt x="0" y="1122"/>
                  </a:cubicBezTo>
                  <a:cubicBezTo>
                    <a:pt x="0" y="1202"/>
                    <a:pt x="66" y="1267"/>
                    <a:pt x="146" y="1267"/>
                  </a:cubicBezTo>
                  <a:cubicBezTo>
                    <a:pt x="1254" y="1375"/>
                    <a:pt x="1254" y="1375"/>
                    <a:pt x="1254" y="1375"/>
                  </a:cubicBezTo>
                  <a:cubicBezTo>
                    <a:pt x="1334" y="1375"/>
                    <a:pt x="1400" y="1310"/>
                    <a:pt x="1400" y="1230"/>
                  </a:cubicBezTo>
                  <a:cubicBezTo>
                    <a:pt x="1400" y="145"/>
                    <a:pt x="1400" y="145"/>
                    <a:pt x="1400" y="145"/>
                  </a:cubicBezTo>
                  <a:cubicBezTo>
                    <a:pt x="1400" y="65"/>
                    <a:pt x="1334" y="0"/>
                    <a:pt x="1254" y="0"/>
                  </a:cubicBezTo>
                </a:path>
              </a:pathLst>
            </a:custGeom>
            <a:blipFill rotWithShape="0">
              <a:blip r:embed="rId2"/>
              <a:stretch>
                <a:fillRect l="-17280" r="-17280"/>
              </a:stretch>
            </a:blip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2" name="Rectangle: Rounded Corners 1">
              <a:extLst>
                <a:ext uri="{FF2B5EF4-FFF2-40B4-BE49-F238E27FC236}">
                  <a16:creationId xmlns:a16="http://schemas.microsoft.com/office/drawing/2014/main" id="{FEC004E0-BC69-4EAD-9F76-0D75FEA624AE}"/>
                </a:ext>
              </a:extLst>
            </p:cNvPr>
            <p:cNvSpPr/>
            <p:nvPr/>
          </p:nvSpPr>
          <p:spPr>
            <a:xfrm>
              <a:off x="2743200" y="2932918"/>
              <a:ext cx="533400" cy="533400"/>
            </a:xfrm>
            <a:prstGeom prst="roundRect">
              <a:avLst>
                <a:gd name="adj" fmla="val 5000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/>
                <a:t>01</a:t>
              </a:r>
              <a:endParaRPr lang="zh-CN" altLang="en-US" sz="1200" b="1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2C4339C-C706-4333-9347-BE250A5A2976}"/>
              </a:ext>
            </a:extLst>
          </p:cNvPr>
          <p:cNvGrpSpPr/>
          <p:nvPr/>
        </p:nvGrpSpPr>
        <p:grpSpPr>
          <a:xfrm>
            <a:off x="5054598" y="2932918"/>
            <a:ext cx="2082801" cy="1783876"/>
            <a:chOff x="5054598" y="2932918"/>
            <a:chExt cx="2082801" cy="178387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7042634-4D93-4D69-A113-A576262D0FD5}"/>
                </a:ext>
              </a:extLst>
            </p:cNvPr>
            <p:cNvSpPr/>
            <p:nvPr/>
          </p:nvSpPr>
          <p:spPr bwMode="auto">
            <a:xfrm flipH="1">
              <a:off x="5054598" y="2932918"/>
              <a:ext cx="1816101" cy="1783876"/>
            </a:xfrm>
            <a:custGeom>
              <a:gdLst>
                <a:gd name="T0" fmla="*/ 1254 w 1400"/>
                <a:gd name="T1" fmla="*/ 0 h 1375"/>
                <a:gd name="T2" fmla="*/ 146 w 1400"/>
                <a:gd name="T3" fmla="*/ 120 h 1375"/>
                <a:gd name="T4" fmla="*/ 0 w 1400"/>
                <a:gd name="T5" fmla="*/ 265 h 1375"/>
                <a:gd name="T6" fmla="*/ 0 w 1400"/>
                <a:gd name="T7" fmla="*/ 1122 h 1375"/>
                <a:gd name="T8" fmla="*/ 146 w 1400"/>
                <a:gd name="T9" fmla="*/ 1267 h 1375"/>
                <a:gd name="T10" fmla="*/ 1254 w 1400"/>
                <a:gd name="T11" fmla="*/ 1375 h 1375"/>
                <a:gd name="T12" fmla="*/ 1400 w 1400"/>
                <a:gd name="T13" fmla="*/ 1230 h 1375"/>
                <a:gd name="T14" fmla="*/ 1400 w 1400"/>
                <a:gd name="T15" fmla="*/ 145 h 1375"/>
                <a:gd name="T16" fmla="*/ 1254 w 1400"/>
                <a:gd name="T17" fmla="*/ 0 h 13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00" h="1375">
                  <a:moveTo>
                    <a:pt x="1254" y="0"/>
                  </a:moveTo>
                  <a:cubicBezTo>
                    <a:pt x="146" y="120"/>
                    <a:pt x="146" y="120"/>
                    <a:pt x="146" y="120"/>
                  </a:cubicBezTo>
                  <a:cubicBezTo>
                    <a:pt x="66" y="120"/>
                    <a:pt x="0" y="185"/>
                    <a:pt x="0" y="265"/>
                  </a:cubicBezTo>
                  <a:cubicBezTo>
                    <a:pt x="0" y="1122"/>
                    <a:pt x="0" y="1122"/>
                    <a:pt x="0" y="1122"/>
                  </a:cubicBezTo>
                  <a:cubicBezTo>
                    <a:pt x="0" y="1202"/>
                    <a:pt x="66" y="1267"/>
                    <a:pt x="146" y="1267"/>
                  </a:cubicBezTo>
                  <a:cubicBezTo>
                    <a:pt x="1254" y="1375"/>
                    <a:pt x="1254" y="1375"/>
                    <a:pt x="1254" y="1375"/>
                  </a:cubicBezTo>
                  <a:cubicBezTo>
                    <a:pt x="1334" y="1375"/>
                    <a:pt x="1400" y="1310"/>
                    <a:pt x="1400" y="1230"/>
                  </a:cubicBezTo>
                  <a:cubicBezTo>
                    <a:pt x="1400" y="145"/>
                    <a:pt x="1400" y="145"/>
                    <a:pt x="1400" y="145"/>
                  </a:cubicBezTo>
                  <a:cubicBezTo>
                    <a:pt x="1400" y="65"/>
                    <a:pt x="1334" y="0"/>
                    <a:pt x="1254" y="0"/>
                  </a:cubicBezTo>
                </a:path>
              </a:pathLst>
            </a:custGeom>
            <a:blipFill rotWithShape="0">
              <a:blip r:embed="rId3"/>
              <a:stretch>
                <a:fillRect l="-23720" r="-23720"/>
              </a:stretch>
            </a:blip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0440F513-A569-47F5-8FB3-0AC3FDC9DD3E}"/>
                </a:ext>
              </a:extLst>
            </p:cNvPr>
            <p:cNvSpPr/>
            <p:nvPr/>
          </p:nvSpPr>
          <p:spPr>
            <a:xfrm>
              <a:off x="6603999" y="2932918"/>
              <a:ext cx="533400" cy="533400"/>
            </a:xfrm>
            <a:prstGeom prst="roundRect">
              <a:avLst>
                <a:gd name="adj" fmla="val 5000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/>
                <a:t>02</a:t>
              </a:r>
              <a:endParaRPr lang="zh-CN" altLang="en-US" sz="1200" b="1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CC416BE-04E4-4644-8E12-0EA6BE524A88}"/>
              </a:ext>
            </a:extLst>
          </p:cNvPr>
          <p:cNvGrpSpPr/>
          <p:nvPr/>
        </p:nvGrpSpPr>
        <p:grpSpPr>
          <a:xfrm>
            <a:off x="8902698" y="2932918"/>
            <a:ext cx="2001160" cy="1783876"/>
            <a:chOff x="8902698" y="2932918"/>
            <a:chExt cx="2001160" cy="1783876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D11D45-48E7-47A6-B77D-F96D14917533}"/>
                </a:ext>
              </a:extLst>
            </p:cNvPr>
            <p:cNvSpPr/>
            <p:nvPr/>
          </p:nvSpPr>
          <p:spPr bwMode="auto">
            <a:xfrm flipH="1">
              <a:off x="8902698" y="2932918"/>
              <a:ext cx="1816101" cy="1783876"/>
            </a:xfrm>
            <a:custGeom>
              <a:gdLst>
                <a:gd name="T0" fmla="*/ 1254 w 1400"/>
                <a:gd name="T1" fmla="*/ 0 h 1375"/>
                <a:gd name="T2" fmla="*/ 146 w 1400"/>
                <a:gd name="T3" fmla="*/ 120 h 1375"/>
                <a:gd name="T4" fmla="*/ 0 w 1400"/>
                <a:gd name="T5" fmla="*/ 265 h 1375"/>
                <a:gd name="T6" fmla="*/ 0 w 1400"/>
                <a:gd name="T7" fmla="*/ 1122 h 1375"/>
                <a:gd name="T8" fmla="*/ 146 w 1400"/>
                <a:gd name="T9" fmla="*/ 1267 h 1375"/>
                <a:gd name="T10" fmla="*/ 1254 w 1400"/>
                <a:gd name="T11" fmla="*/ 1375 h 1375"/>
                <a:gd name="T12" fmla="*/ 1400 w 1400"/>
                <a:gd name="T13" fmla="*/ 1230 h 1375"/>
                <a:gd name="T14" fmla="*/ 1400 w 1400"/>
                <a:gd name="T15" fmla="*/ 145 h 1375"/>
                <a:gd name="T16" fmla="*/ 1254 w 1400"/>
                <a:gd name="T17" fmla="*/ 0 h 13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00" h="1375">
                  <a:moveTo>
                    <a:pt x="1254" y="0"/>
                  </a:moveTo>
                  <a:cubicBezTo>
                    <a:pt x="146" y="120"/>
                    <a:pt x="146" y="120"/>
                    <a:pt x="146" y="120"/>
                  </a:cubicBezTo>
                  <a:cubicBezTo>
                    <a:pt x="66" y="120"/>
                    <a:pt x="0" y="185"/>
                    <a:pt x="0" y="265"/>
                  </a:cubicBezTo>
                  <a:cubicBezTo>
                    <a:pt x="0" y="1122"/>
                    <a:pt x="0" y="1122"/>
                    <a:pt x="0" y="1122"/>
                  </a:cubicBezTo>
                  <a:cubicBezTo>
                    <a:pt x="0" y="1202"/>
                    <a:pt x="66" y="1267"/>
                    <a:pt x="146" y="1267"/>
                  </a:cubicBezTo>
                  <a:cubicBezTo>
                    <a:pt x="1254" y="1375"/>
                    <a:pt x="1254" y="1375"/>
                    <a:pt x="1254" y="1375"/>
                  </a:cubicBezTo>
                  <a:cubicBezTo>
                    <a:pt x="1334" y="1375"/>
                    <a:pt x="1400" y="1310"/>
                    <a:pt x="1400" y="1230"/>
                  </a:cubicBezTo>
                  <a:cubicBezTo>
                    <a:pt x="1400" y="145"/>
                    <a:pt x="1400" y="145"/>
                    <a:pt x="1400" y="145"/>
                  </a:cubicBezTo>
                  <a:cubicBezTo>
                    <a:pt x="1400" y="65"/>
                    <a:pt x="1334" y="0"/>
                    <a:pt x="1254" y="0"/>
                  </a:cubicBezTo>
                </a:path>
              </a:pathLst>
            </a:custGeom>
            <a:blipFill rotWithShape="0">
              <a:blip r:embed="rId4"/>
              <a:stretch>
                <a:fillRect l="-23930" r="-23930"/>
              </a:stretch>
            </a:blipFill>
            <a:ln w="38100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07EF4B3A-4E95-410D-99CA-92AAC3C156F8}"/>
                </a:ext>
              </a:extLst>
            </p:cNvPr>
            <p:cNvSpPr/>
            <p:nvPr/>
          </p:nvSpPr>
          <p:spPr>
            <a:xfrm>
              <a:off x="10370458" y="2932918"/>
              <a:ext cx="533400" cy="533400"/>
            </a:xfrm>
            <a:prstGeom prst="roundRect">
              <a:avLst>
                <a:gd name="adj" fmla="val 50000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/>
                <a:t>03</a:t>
              </a:r>
              <a:endParaRPr lang="zh-CN" altLang="en-US" sz="1200" b="1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84C5984F-6734-4AFC-9796-CFE24719D730}"/>
              </a:ext>
            </a:extLst>
          </p:cNvPr>
          <p:cNvGrpSpPr/>
          <p:nvPr/>
        </p:nvGrpSpPr>
        <p:grpSpPr>
          <a:xfrm>
            <a:off x="1206498" y="5216948"/>
            <a:ext cx="1957039" cy="849092"/>
            <a:chOff x="1206498" y="5216948"/>
            <a:chExt cx="1957039" cy="84909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8849493-9608-4BEE-ACBF-7D8C5A8805D4}"/>
                </a:ext>
              </a:extLst>
            </p:cNvPr>
            <p:cNvSpPr/>
            <p:nvPr/>
          </p:nvSpPr>
          <p:spPr>
            <a:xfrm>
              <a:off x="1206498" y="5216948"/>
              <a:ext cx="1921764" cy="33855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 rtlCol="0" anchor="b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kumimoji="1" lang="zh-CN" altLang="en-US" sz="1600" b="1">
                  <a:solidFill>
                    <a:schemeClr val="tx1"/>
                  </a:solidFill>
                </a:rPr>
                <a:t>概念图的制作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4D71BA6-CD17-4692-A1F2-2E5FE671F395}"/>
                </a:ext>
              </a:extLst>
            </p:cNvPr>
            <p:cNvSpPr/>
            <p:nvPr/>
          </p:nvSpPr>
          <p:spPr>
            <a:xfrm>
              <a:off x="1206498" y="5549617"/>
              <a:ext cx="1957039" cy="51642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kumimoji="1" lang="zh-CN" altLang="en-US" sz="1200">
                  <a:solidFill>
                    <a:schemeClr val="tx1"/>
                  </a:solidFill>
                </a:rPr>
                <a:t>帮助理清知识点之间的关系，加深记忆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4574AA7-3094-49CC-983A-BBB65D6F8F5C}"/>
              </a:ext>
            </a:extLst>
          </p:cNvPr>
          <p:cNvGrpSpPr/>
          <p:nvPr/>
        </p:nvGrpSpPr>
        <p:grpSpPr>
          <a:xfrm>
            <a:off x="5054598" y="5216948"/>
            <a:ext cx="1957039" cy="849092"/>
            <a:chOff x="5054598" y="5216948"/>
            <a:chExt cx="1957039" cy="849092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31F4B8C-F844-4173-AB21-1141B82AFC52}"/>
                </a:ext>
              </a:extLst>
            </p:cNvPr>
            <p:cNvSpPr/>
            <p:nvPr/>
          </p:nvSpPr>
          <p:spPr>
            <a:xfrm>
              <a:off x="5054598" y="5216948"/>
              <a:ext cx="1921764" cy="33855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 rtlCol="0" anchor="b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kumimoji="1" lang="zh-CN" altLang="en-US" sz="1600" b="1">
                  <a:solidFill>
                    <a:schemeClr val="tx1"/>
                  </a:solidFill>
                </a:rPr>
                <a:t>制定学习计划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330F6A6-B653-4186-9BB4-DC103F6CC8AB}"/>
                </a:ext>
              </a:extLst>
            </p:cNvPr>
            <p:cNvSpPr/>
            <p:nvPr/>
          </p:nvSpPr>
          <p:spPr>
            <a:xfrm>
              <a:off x="5054598" y="5549617"/>
              <a:ext cx="1957039" cy="51642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kumimoji="1" lang="zh-CN" altLang="en-US" sz="1200">
                  <a:solidFill>
                    <a:schemeClr val="tx1"/>
                  </a:solidFill>
                </a:rPr>
                <a:t>合理安排学习时间，提高学习效率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737A402-3044-4756-9B72-2E143A9AA188}"/>
              </a:ext>
            </a:extLst>
          </p:cNvPr>
          <p:cNvGrpSpPr/>
          <p:nvPr/>
        </p:nvGrpSpPr>
        <p:grpSpPr>
          <a:xfrm>
            <a:off x="8902698" y="5216948"/>
            <a:ext cx="1957039" cy="849092"/>
            <a:chOff x="8902698" y="5216948"/>
            <a:chExt cx="1957039" cy="84909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F8B61E8-0230-4784-833F-908E54205A27}"/>
                </a:ext>
              </a:extLst>
            </p:cNvPr>
            <p:cNvSpPr/>
            <p:nvPr/>
          </p:nvSpPr>
          <p:spPr>
            <a:xfrm>
              <a:off x="8902698" y="5216948"/>
              <a:ext cx="1921764" cy="33855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40" tIns="45720" rIns="91440" bIns="45720" rtlCol="0" anchor="b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kumimoji="1" lang="zh-CN" altLang="en-US" sz="1600" b="1">
                  <a:solidFill>
                    <a:schemeClr val="tx1"/>
                  </a:solidFill>
                </a:rPr>
                <a:t>做题技巧的应用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CDEE011-AC35-47B6-8FFC-A15DCE2F17E7}"/>
                </a:ext>
              </a:extLst>
            </p:cNvPr>
            <p:cNvSpPr/>
            <p:nvPr/>
          </p:nvSpPr>
          <p:spPr>
            <a:xfrm>
              <a:off x="8902698" y="5549617"/>
              <a:ext cx="1957039" cy="516423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kumimoji="1" lang="zh-CN" altLang="en-US" sz="1200">
                  <a:solidFill>
                    <a:schemeClr val="tx1"/>
                  </a:solidFill>
                </a:rPr>
                <a:t>掌握解题思路，提高解题速度和准确性</a:t>
              </a:r>
            </a:p>
          </p:txBody>
        </p:sp>
      </p:grpSp>
      <p:sp>
        <p:nvSpPr>
          <p:cNvPr id="25" name="Title 2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技巧实例教学</a:t>
            </a: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1748603932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03.提高学习效率的方法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分享提升学习效率的有效方法及策略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541884907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https://d.book118.com/908131114103006042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OFFICEPLUS.TAG" val="03a12446-4040-4dad-8d54-bb681f108928"/>
</p:tagLst>
</file>

<file path=ppt/tags/tag2.xml><?xml version="1.0" encoding="utf-8"?>
<p:tagLst xmlns:p="http://schemas.openxmlformats.org/presentationml/2006/main">
  <p:tag name="OFFICEPLUS.TAG" val="7bbc12ee-40ec-489f-ab8c-4fa55cf2bf59"/>
  <p:tag name="OFFICEPLUS.TEMPLATE" val="28d67dd3-61fe-4c81-b9af-e895c260dca3.pptx"/>
</p:tagLst>
</file>

<file path=ppt/tags/tag3.xml><?xml version="1.0" encoding="utf-8"?>
<p:tagLst xmlns:p="http://schemas.openxmlformats.org/presentationml/2006/main">
  <p:tag name="OFFICEPLUS.OUTLINESECTION" val="7041057"/>
  <p:tag name="OFFICEPLUS.TAG" val="43779941-ebb9-4272-ab0a-451395e9a0c0"/>
</p:tagLst>
</file>

<file path=ppt/tags/tag4.xml><?xml version="1.0" encoding="utf-8"?>
<p:tagLst xmlns:p="http://schemas.openxmlformats.org/presentationml/2006/main">
  <p:tag name="OFFICEPLUS.OUTLINECONTENT" val="24643460"/>
  <p:tag name="OFFICEPLUS.TAG" val="bd142c3d-b2ac-49d2-945d-a40ea7d68a02"/>
  <p:tag name="OFFICEPLUS.TEMPLATE" val="290dee9f-ab5f-4164-a6d0-56d29585a444.pptx"/>
</p:tagLst>
</file>

<file path=ppt/tags/tag5.xml><?xml version="1.0" encoding="utf-8"?>
<p:tagLst xmlns:p="http://schemas.openxmlformats.org/presentationml/2006/main">
  <p:tag name="OFFICEPLUS.OUTLINECONTENT" val="24643462"/>
  <p:tag name="OFFICEPLUS.TAG" val="bd142c3d-b2ac-49d2-945d-a40ea7d68a02"/>
  <p:tag name="OFFICEPLUS.TEMPLATE" val="91738caf-e456-4ee9-ac67-5b90db79c6b5.pptx"/>
</p:tagLst>
</file>

<file path=ppt/tags/tag6.xml><?xml version="1.0" encoding="utf-8"?>
<p:tagLst xmlns:p="http://schemas.openxmlformats.org/presentationml/2006/main">
  <p:tag name="OFFICEPLUS.OUTLINECONTENT" val="24643464"/>
  <p:tag name="OFFICEPLUS.TAG" val="bd142c3d-b2ac-49d2-945d-a40ea7d68a02"/>
  <p:tag name="OFFICEPLUS.TEMPLATE" val="983f6273-f2cc-4544-a59a-5e7bb0dc67c2.pptx"/>
</p:tagLst>
</file>

<file path=ppt/tags/tag7.xml><?xml version="1.0" encoding="utf-8"?>
<p:tagLst xmlns:p="http://schemas.openxmlformats.org/presentationml/2006/main">
  <p:tag name="OFFICEPLUS.OUTLINESECTION" val="7041058"/>
  <p:tag name="OFFICEPLUS.TAG" val="43779941-ebb9-4272-ab0a-451395e9a0c0"/>
</p:tagLst>
</file>

<file path=ppt/tags/tag8.xml><?xml version="1.0" encoding="utf-8"?>
<p:tagLst xmlns:p="http://schemas.openxmlformats.org/presentationml/2006/main">
  <p:tag name="OFFICEPLUS.OUTLINECONTENT" val="24643466"/>
  <p:tag name="OFFICEPLUS.TAG" val="bd142c3d-b2ac-49d2-945d-a40ea7d68a02"/>
  <p:tag name="OFFICEPLUS.TEMPLATE" val="91c190e2-46fa-428b-8eca-8cc83121b5b6.pptx"/>
</p:tagLst>
</file>

<file path=ppt/tags/tag9.xml><?xml version="1.0" encoding="utf-8"?>
<p:tagLst xmlns:p="http://schemas.openxmlformats.org/presentationml/2006/main">
  <p:tag name="OFFICEPLUS.OUTLINECONTENT" val="24643468"/>
  <p:tag name="OFFICEPLUS.TAG" val="bd142c3d-b2ac-49d2-945d-a40ea7d68a02"/>
  <p:tag name="OFFICEPLUS.TEMPLATE" val="5220a5fa-4bff-428b-aada-dadbbd9e626c.pptx"/>
</p:tagLst>
</file>

<file path=ppt/tags/tag10.xml><?xml version="1.0" encoding="utf-8"?>
<p:tagLst xmlns:p="http://schemas.openxmlformats.org/presentationml/2006/main">
  <p:tag name="OFFICEPLUS.OUTLINECONTENT" val="24643469"/>
  <p:tag name="OFFICEPLUS.TAG" val="bd142c3d-b2ac-49d2-945d-a40ea7d68a02"/>
  <p:tag name="OFFICEPLUS.TEMPLATE" val="3d92073f-abde-43e0-9e86-c3de26b3d62c.pptx"/>
</p:tagLst>
</file>

<file path=ppt/tags/tag11.xml><?xml version="1.0" encoding="utf-8"?>
<p:tagLst xmlns:p="http://schemas.openxmlformats.org/presentationml/2006/main">
  <p:tag name="OFFICEPLUS.OUTLINESECTION" val="7041060"/>
  <p:tag name="OFFICEPLUS.TAG" val="43779941-ebb9-4272-ab0a-451395e9a0c0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ed by OfficePLUS">
  <a:themeElements>
    <a:clrScheme name="OfficePLUS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F9828"/>
      </a:accent1>
      <a:accent2>
        <a:srgbClr val="4E9CC3"/>
      </a:accent2>
      <a:accent3>
        <a:srgbClr val="296280"/>
      </a:accent3>
      <a:accent4>
        <a:srgbClr val="A04C07"/>
      </a:accent4>
      <a:accent5>
        <a:srgbClr val="753F06"/>
      </a:accent5>
      <a:accent6>
        <a:srgbClr val="7F7F7F"/>
      </a:accent6>
      <a:hlink>
        <a:srgbClr val="4472C4"/>
      </a:hlink>
      <a:folHlink>
        <a:srgbClr val="BFBFBF"/>
      </a:folHlink>
    </a:clrScheme>
    <a:fontScheme name="OfficePLU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初一学霸成长攻略</vt:lpstr>
      <vt:lpstr>PowerPoint Presentation</vt:lpstr>
      <vt:lpstr>01.学习方法的重要性</vt:lpstr>
      <vt:lpstr>为何需学习方法</vt:lpstr>
      <vt:lpstr>学习法与学习效果</vt:lpstr>
      <vt:lpstr>错误方法的后果</vt:lpstr>
      <vt:lpstr>02.有效的学习技巧介绍</vt:lpstr>
      <vt:lpstr>学习技巧概述</vt:lpstr>
      <vt:lpstr>寻找最优学法</vt:lpstr>
      <vt:lpstr>技巧实例教学</vt:lpstr>
      <vt:lpstr>03.提高学习效率的方法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2024-09-21T20:42:43.479</cp:lastPrinted>
  <dcterms:created xsi:type="dcterms:W3CDTF">2024-09-21T12:42:43Z</dcterms:created>
  <dcterms:modified xsi:type="dcterms:W3CDTF">2024-09-21T12:42:45Z</dcterms:modified>
</cp:coreProperties>
</file>