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BEE4EF-E79E-464B-9168-3811B6025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1975D7-D3BD-4DBE-A0B7-3D7032544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8158A4-29F1-4E17-9367-939FBF61C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95774E-A7EA-4B96-9B92-98A5116A4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E94FC7-FFA0-4489-B582-F1D56E486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C78BE1-7706-4C73-83F8-BA6A70548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B22CA1-6C69-48C8-A529-1584A67FB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E4C1D0-03B8-49EA-A25E-5041120C6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3EB94D-936B-44FC-B05A-C35218A7B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0D1018-CC36-4AD2-8948-ADCC0EC96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6BFCF9-CDB1-409E-93FB-75844E82F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13211302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工程经济管理风险与防范策略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工程经济管理概述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工程经济管理风险识别与评估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工程经济管理风险防范策略制定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工程经济管理风险防范措施实施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工程经济管理风险防范效果评估与改进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工程经济管理概述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工程经济管理的定义与重要性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工程经济管理的定义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工程经济管理是工程技术与经济管理的结合，旨在通过对工程项目进行经济分析和评估，实现工程项目的经济效益最大化。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工程经济管理的重要性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2" name="TextBox 52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工程经济管理对于确保工程项目顺利实施、提高项目经济效益具有重要意义，是现代工程项目管理的重要组成部分。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工程经济管理的核心目标是实现工程项目的经济效益最大化，包括降低成本、提高收益、优化资源配置等方面。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经济效益最大化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在追求经济效益的同时，工程经济管理还应注重社会效益和环境效益的平衡，实现工程项目的可持续发展。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社会效益和环境效益的平衡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工程经济管理的核心目标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通过对工程项目进行投资决策分析，评估项目的投资回报率、风险等因素，为决策者提供科学依据。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投资决策分析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通过对工程项目进行合同与风险管理，确保合同条款的执行和风险的有效控制，保障工程项目的顺利实施。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合同与风险管理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通过对工程项目进行工程造价管理，确保项目成本控制在合理范围内，提高项目的经济效益。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工程造价管理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通过对工程项目进行进度与质量管理，确保项目按时完成并符合质量要求，减少因延误或质量问题造成的经济损失。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工程进度与质量管理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工程经济管理的关键环节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工程经济管理风险识别与评估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风险清单法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通过列举历史项目中可能出现的风险，形成风险清单，为新项目提供参考。</a:t>
            </a:r>
          </a:p>
        </p:txBody>
      </p:sp>
      <p:sp>
        <p:nvSpPr>
          <p:cNvPr id="7" name="AutoShape 7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头脑风暴法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通过专家会议，集思广益，识别项目中可能存在的风险。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流程图法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通过分析项目流程，找出可能的风险环节。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敏感性分析法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通过分析项目中各个因素的变化对项目目标的影响，找出敏感点和风险点。</a:t>
            </a:r>
          </a:p>
        </p:txBody>
      </p:sp>
      <p:sp>
        <p:nvSpPr>
          <p:cNvPr id="22" name="AutoShape 22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风险识别的方法与步骤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风险发生概率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评估风险发生的可能性。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风险影响程度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评估风险对项目目标的影响程度。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风险等级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根据风险发生概率和影响程度，对风险进行等级划分。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风险评估的指标体系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风险评估的实践应用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31" name="AutoShape 31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2" name="TextBox 32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4" name="TextBox 34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在项目前期进行风险识别和评估，为项目决策提供依据。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6" name="AutoShape 36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7" name="TextBox 37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8" name="Group 38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9" name="TextBox 39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在项目实施过程中，定期进行风险评估，及时发现和解决问题。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41" name="AutoShape 41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3" name="TextBox 43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在项目结束后，对项目中的风险进行总结和归纳，为今后的项目提供经验借鉴。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工程经济管理风险防范策略制定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策略制定应涵盖工程经济管理的各个方面，包括投资、设计、施工、运营等环节。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策略应针对工程经济管理中可能出现的具体风险，如市场风险、技术风险、财务风险等。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针对性原则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策略应具有可操作性，能够在实际工作中得到有效执行。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可操作性原则</a:t>
            </a:r>
          </a:p>
        </p:txBody>
      </p:sp>
      <p:sp>
        <p:nvSpPr>
          <p:cNvPr id="21" name="Freeform 21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风险防范策略的制定原则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https://d.book118.com/908132113021006025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2024-09-01T15:32:40.217</cp:lastPrinted>
  <dcterms:created xsi:type="dcterms:W3CDTF">2024-09-01T07:32:40Z</dcterms:created>
  <dcterms:modified xsi:type="dcterms:W3CDTF">2024-09-01T07:32:42Z</dcterms:modified>
</cp:coreProperties>
</file>