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CA0D7-7909-4B18-8436-5F6F639F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2F393-434A-4BAD-AFDF-A58BE67C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7320A-CB77-4320-94B0-225C1DAF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0430F-99D1-41D3-9091-AE8DAF2B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975BD-95C7-4AD7-9CCF-BE051F8C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DFE65-1AD5-48DB-A206-10D2A8BC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A11AB-77CE-4A3C-AD7D-19955D27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FDA26-B1DE-4863-8033-C6A28981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739DD-1642-4F1C-91C2-3B9A4C683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647A9-8D38-4B87-92B1-A7B81E430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CE5C-CCE0-498F-86DF-9ED5EA79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311201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人生的励志个人演讲稿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坚持不懈，追求卓越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心态决定命运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学会感恩，珍惜当下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展望未来，放飞梦想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人生的励志与奋斗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个人成长经历、挫折与成功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挫折与困难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成功与成就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个人经历与感悟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从小到大的学习、生活经历，塑造了我的性格和品质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面对挫折时，如何调整心态、积极应对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通过不懈努力，取得的成果和收获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对人生的思考和领悟，以及如何将这些感悟应用于实际生活中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人生就像一场不断面对和克服挑战的旅程，无论是学习、工作还是人际关系，挑战无处不在。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生活中充满挑战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正是这些挑战塑造了我们的性格，让我们学会坚韧和勇敢，从而获得成长和进步。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挑战带来成长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挑战是人生的常态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勇敢面对挑战能够让我们克服内心的恐惧和不安，敢于直面困难并寻求解决问题的方法。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每一次成功应对挑战，都会增强我们的自信心，让我们更加相信自己的能力和潜力。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勇敢面对挑战的重要性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克服恐惧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为自己设定清晰、可实现的目标，这有助于我们坚定信念，勇往直前。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保持积极乐观的心态，相信自己能够克服一切困难，这种正面的自我暗示能够激发我们的勇气和力量。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通过实际行动来锻炼勇气，勇于尝试新事物，敢于面对自己的弱点和不足，从而在实践中不断提升自己。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不要孤军奋战，积极寻求他人的支持和鼓励，与他人共同面对挑战会让我们更加勇敢和坚强。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如何培养勇气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坚持不懈，追求卓越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618" b="76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卓越成就需要付出努力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成功的背后是辛勤的汗水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任何领域的卓越成就都需要付出大量的努力和时间，没有捷径可走。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挑战自我是成长的关键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只有不断挑战自己的舒适区，才能发现自己的潜力并不断成长。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失败是成功之母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在追求卓越的道路上，失败在所难免，但正是这些失败让我们更加坚韧和成熟。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毅力是成功的关键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在面对困难和挫折时，毅力能够让我们保持前进的动力，不轻易放弃。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耐心和决心助力成功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耐心让我们能够等待时机的到来，决心则让我们在关键时刻果断行动。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持之以恒方能成功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只有坚持不懈地追求目标，才能逐步靠近并最终实现梦想。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14" r="176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制定具体、可衡量的目标，让自己始终保持清晰的方向感。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将目标分解为可执行的小步骤，制定详细的计划，确保自己能够持续前进。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制定可行的计划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通过自律，我们能够更好地管理时间和精力，保持对目标的专注和追求。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培养自律的习惯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与他人分享自己的目标和计划，寻求他们的支持和鼓励，让自己在坚持的道路上不再孤单。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寻求支持和鼓励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如何培养坚持精神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https://d.book118.com/908133112011006037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2024-09-16T17:40:42.970</cp:lastPrinted>
  <dcterms:created xsi:type="dcterms:W3CDTF">2024-09-16T09:40:42Z</dcterms:created>
  <dcterms:modified xsi:type="dcterms:W3CDTF">2024-09-16T09:40:45Z</dcterms:modified>
</cp:coreProperties>
</file>