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D0865-A6E6-442F-8783-8083A8B10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4AAA5-1380-44B0-A21D-76B63C03B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A4418-DFE5-4239-A9FA-DC32921A5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468AB-A3C9-44BD-A6EC-C17C732AC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4A8D89-D6DF-418B-959A-E12189DAE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4FC8A8-4920-439A-BCD7-8D20FECE0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1866BB-550A-4C1C-84D9-CEA158267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B5ABE-E05C-4B57-883B-E2B1A8923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F9BA8-F683-4CB8-8F1C-FED483A48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26068-FBCA-47BF-9750-6B69F11D0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0FB4A-4007-4AC4-8BB7-C20B1EF98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34016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重庆社区护理调查\n## 1.重庆社区护理现状及挑战\n### 1.1重庆社区护理的发展历程\n### 1.2重庆社区护理的现状分析\n### 1.3重庆社区护理面临的挑战与问题\n## 2.重庆社区护理需求分析\n### 2.1重庆社区居民的护理需求特点\n### 2.2不同年龄段的护理需求分析\n### 2.3特殊人群的护理需求分析\n## 3.重庆社区护理服务体系建设\n### 3.1重庆社区护理服务体系的构建原则\n### 3.2重庆社区护理服务体系的组成部分\n### 3.3重庆社区护理服务体系的运行机制\n## 4.重庆社区护理人才培养与引进\n### 4.1重庆社区护理人才的需求分析\n### 4.2重庆社区护理人才的培养模式\n### 4.3重庆社区护理人才的引进策略\n## 5.重庆社区护理服务质量评估与提升\n### 5.1重庆社区护理服务质量评估的方法与指标\n### 5.2重庆社区护理服务质量评估的结果与反馈\n### 5.3重庆社区护理服务质量的提升措施\n## 6.重庆社区护理发展的前景与展望\n### 6.1重庆社区护理发展的机遇与挑战\n### 6.2重庆社区护理发展的战略目标与路径\n### 6.3重庆社区护理发展的前景展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重庆社区护理调查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重庆社区护理现状及挑战</a:t>
            </a:r>
            <a:endParaRPr/>
          </a:p>
        </p:txBody>
      </p:sp>
      <p:sp>
        <p:nvSpPr>
          <p:cNvPr id="13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随着医疗卫生体制改革，社区护理逐渐受到重视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社区卫生服务中心和站点陆续建立，社区护理服务逐步开展</a:t>
                </a:r>
                <a:endParaRPr/>
              </a:p>
            </p:txBody>
          </p:sp>
          <p:sp>
            <p:nvSpPr>
              <p:cNvPr id="2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20世纪80年代初期，重庆社区护理开始萌芽</a:t>
                </a:r>
                <a:endParaRPr/>
              </a:p>
            </p:txBody>
          </p:sp>
        </p:grpSp>
        <p:grpSp>
          <p:nvGrpSpPr>
            <p:cNvPr id="22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社区护理服务范围不断扩大，护理项目逐渐增多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社区护理人才培养和引进得到重视，护理队伍逐渐壮大</a:t>
                </a:r>
                <a:endParaRPr/>
              </a:p>
            </p:txBody>
          </p:sp>
          <p:sp>
            <p:nvSpPr>
              <p:cNvPr id="22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20世纪90年代，重庆社区护理得到进一步发展</a:t>
                </a:r>
                <a:endParaRPr/>
              </a:p>
            </p:txBody>
          </p:sp>
        </p:grpSp>
        <p:grpSp>
          <p:nvGrpSpPr>
            <p:cNvPr id="22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社区护理政策体系逐步完善，护理服务标准化水平不断提高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社区护理服务体系建设取得显著成效，护理服务质量得到显著提升</a:t>
                </a:r>
                <a:endParaRPr/>
              </a:p>
            </p:txBody>
          </p:sp>
          <p:sp>
            <p:nvSpPr>
              <p:cNvPr id="22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21世纪初至今，重庆社区护理进入快速发展阶段</a:t>
                </a:r>
                <a:endParaRPr/>
              </a:p>
            </p:txBody>
          </p:sp>
        </p:grpSp>
      </p:grpSp>
      <p:pic>
        <p:nvPicPr>
          <p:cNvPr id="22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重庆社区护理的发展历程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社区护理服务体系基本建立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形成了以社区卫生服务中心、站点为基础的社区护理服务网络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社区护理服务项目逐渐完善，涵盖了基本医疗护理、公共卫生护理、康复护理等多个领域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社区护理人才队伍逐步壮大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护理人才队伍结构不断优化，专科以上学历和执业资格人员比例逐年提高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社区护理人才培养和引进得到加强，护理人员培训和职业发展机制逐步完善</a:t>
                </a:r>
                <a:endParaRPr/>
              </a:p>
            </p:txBody>
          </p:sp>
          <p:pic>
            <p:nvPicPr>
              <p:cNvPr id="24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社区护理服务质量逐步提高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社区护理服务标准化水平不断提高，护理服务质量得到社会认可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社区护理服务监管和评估机制逐步健全，护理服务质量得到有效保障</a:t>
                </a:r>
                <a:endParaRPr/>
              </a:p>
            </p:txBody>
          </p:sp>
          <p:pic>
            <p:nvPicPr>
              <p:cNvPr id="25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重庆社区护理的现状分析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社区护理服务需求与供给不平衡</a:t>
                </a:r>
                <a:endParaRPr/>
              </a:p>
            </p:txBody>
          </p:sp>
          <p:sp>
            <p:nvSpPr>
              <p:cNvPr id="25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随着人口老龄化加剧和疾病谱变化，社区护理服务需求不断增加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社区护理服务供给相对不足，难以满足居民多样化的护理需求</a:t>
                </a:r>
                <a:endParaRPr/>
              </a:p>
            </p:txBody>
          </p:sp>
        </p:grpSp>
        <p:grpSp>
          <p:nvGrpSpPr>
            <p:cNvPr id="25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社区护理人才队伍结构不合理</a:t>
                </a:r>
                <a:endParaRPr/>
              </a:p>
            </p:txBody>
          </p:sp>
          <p:sp>
            <p:nvSpPr>
              <p:cNvPr id="26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护理人才队伍整体素质有待提高，专科以上学历和执业资格人员比例相对较低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社区护理人才培训和引进力度不够，护理人员职业发展受限</a:t>
                </a:r>
                <a:endParaRPr/>
              </a:p>
            </p:txBody>
          </p:sp>
        </p:grpSp>
        <p:grpSp>
          <p:nvGrpSpPr>
            <p:cNvPr id="26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社区护理服务质量参差不齐</a:t>
                </a:r>
                <a:endParaRPr/>
              </a:p>
            </p:txBody>
          </p:sp>
          <p:sp>
            <p:nvSpPr>
              <p:cNvPr id="26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社区护理服务标准化水平不高，护理服务质量差异较大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社区护理服务监管和评估机制不健全，护理服务质量难以得到保障</a:t>
                </a:r>
                <a:endParaRPr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重庆社区护理面临的挑战与问题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重庆社区护理需求分析</a:t>
            </a:r>
            <a:endParaRPr/>
          </a:p>
        </p:txBody>
      </p:sp>
      <p:sp>
        <p:nvSpPr>
          <p:cNvPr id="26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7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7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多样化的护理需求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不同年龄、性别、健康状况的居民对护理需求存在差异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随着生活水平提高，居民对护理服务的需求逐渐增加</a:t>
                </a:r>
                <a:endParaRPr/>
              </a:p>
            </p:txBody>
          </p:sp>
          <p:sp>
            <p:nvSpPr>
              <p:cNvPr id="27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个性化的护理需求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居民对护理服务的需求从基本的医疗护理向个性化、多元化的护理服务转变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居民对护理服务的需求受个人喜好、文化背景、家庭环境等多种因素影响</a:t>
                </a:r>
                <a:endParaRPr/>
              </a:p>
            </p:txBody>
          </p:sp>
          <p:sp>
            <p:nvSpPr>
              <p:cNvPr id="27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高质量的护理需求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居民对护理服务的质量要求不断提高，对护理人员的素质和服务水平有较高期待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居民对护理服务的安全性、有效性、便捷性等方面有较高要求</a:t>
                </a:r>
                <a:endParaRPr/>
              </a:p>
            </p:txBody>
          </p:sp>
          <p:sp>
            <p:nvSpPr>
              <p:cNvPr id="28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重庆社区居民的护理需求特点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不同年龄段的护理需求分析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8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儿童和青少年护理需求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儿童和青少年对基本医疗护理、预防接种、健康体检等方面的需求较大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儿童和青少年对心理健康、生长发育、意外伤害预防等方面的护理需求逐渐增加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中年人群护理需求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中年人群对基本医疗护理、慢性病管理、健康体检等方面的需求较大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中年人群对心理健康、家庭护理、康复护理等方面的护理需求逐渐增加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老年人群护理需求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老年人群对基本医疗护理、慢性病管理、康复护理等方面的需求较大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老年人群对心理健康、日常生活照顾、社会支持等方面的护理需求逐渐增加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慢性病患者的护理需求</a:t>
                </a:r>
                <a:endParaRPr/>
              </a:p>
            </p:txBody>
          </p:sp>
          <p:sp>
            <p:nvSpPr>
              <p:cNvPr id="30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慢性病患者对基本医疗护理、慢性病管理、康复护理等方面的需求较大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慢性病患者对心理健康、家庭护理、社会支持等方面的护理需求逐渐增加</a:t>
                </a:r>
                <a:endParaRPr/>
              </a:p>
            </p:txBody>
          </p:sp>
        </p:grpSp>
        <p:grpSp>
          <p:nvGrpSpPr>
            <p:cNvPr id="30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残疾人群的护理需求</a:t>
                </a:r>
                <a:endParaRPr/>
              </a:p>
            </p:txBody>
          </p:sp>
          <p:sp>
            <p:nvSpPr>
              <p:cNvPr id="30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残疾人群对基本医疗护理、康复训练、心理康复等方面的需求较大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残疾人群对日常生活照顾、家庭护理、社会支持等方面的护理需求逐渐增加</a:t>
                </a:r>
                <a:endParaRPr/>
              </a:p>
            </p:txBody>
          </p:sp>
        </p:grpSp>
        <p:grpSp>
          <p:nvGrpSpPr>
            <p:cNvPr id="31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1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老年人的护理需求</a:t>
                </a:r>
                <a:endParaRPr/>
              </a:p>
            </p:txBody>
          </p:sp>
          <p:sp>
            <p:nvSpPr>
              <p:cNvPr id="3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老年人对基本医疗护理、慢性病管理、康复护理等方面的需求较大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老年人对心理健康、日常生活照顾、社会支持等方面的护理需求逐渐增加</a:t>
                </a:r>
                <a:endParaRPr/>
              </a:p>
            </p:txBody>
          </p:sp>
        </p:grpSp>
      </p:grpSp>
      <p:pic>
        <p:nvPicPr>
          <p:cNvPr id="31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特殊人群的护理需求分析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重庆社区护理服务体系建设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以居民需求为导向，提供全方位、多层次的护理服务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关注居民心理健康，提供心理护理和精神关怀服务</a:t>
                </a:r>
                <a:endParaRPr/>
              </a:p>
            </p:txBody>
          </p:sp>
          <p:sp>
            <p:nvSpPr>
              <p:cNvPr id="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以人为本，满足居民多样化、个性化的护理需求</a:t>
                </a:r>
                <a:endParaRPr/>
              </a:p>
            </p:txBody>
          </p:sp>
        </p:grpSp>
        <p:grpSp>
          <p:nvGrpSpPr>
            <p:cNvPr id="1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加强慢性病防治，提高慢性病管理效果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加强康复护理服务，提高患者生活质量和自理能力</a:t>
                </a:r>
                <a:endParaRPr/>
              </a:p>
            </p:txBody>
          </p:sp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突出重点，加强慢性病管理和康复护理服务</a:t>
                </a:r>
                <a:endParaRPr/>
              </a:p>
            </p:txBody>
          </p:sp>
        </p:grpSp>
        <p:grpSp>
          <p:nvGrpSpPr>
            <p:cNvPr id="1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充分利用社区卫生服务中心、站点等资源，提高护理服务可及性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加强与其他医疗卫生机构的合作，实现资源共享和优势互补</a:t>
                </a:r>
                <a:endParaRPr/>
              </a:p>
            </p:txBody>
          </p:sp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整合资源，构建综合性的社区护理服务体系</a:t>
                </a:r>
                <a:endParaRPr/>
              </a:p>
            </p:txBody>
          </p:sp>
        </p:grpSp>
      </p:grpSp>
      <p:pic>
        <p:nvPicPr>
          <p:cNvPr id="2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重庆社区护理服务体系的构建原则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社区基本医疗护理服务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提供常见病、多发病的基本诊疗和护理服务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提供慢性病管理和健康体检服务</a:t>
                </a:r>
                <a:endParaRPr/>
              </a:p>
            </p:txBody>
          </p:sp>
          <p:sp>
            <p:nvSpPr>
              <p:cNvPr id="3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社区公共卫生护理服务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提供预防接种、健康教育、健康促进等服务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提供环境卫生、食品安全、心理健康等方面的护理服务</a:t>
                </a:r>
                <a:endParaRPr/>
              </a:p>
            </p:txBody>
          </p:sp>
          <p:sp>
            <p:nvSpPr>
              <p:cNvPr id="3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社区康复护理服务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提供康复训练、康复指导、心理康复等服务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提供康复辅助器具租赁、康复信息咨询等服务</a:t>
                </a:r>
                <a:endParaRPr/>
              </a:p>
            </p:txBody>
          </p:sp>
          <p:sp>
            <p:nvSpPr>
              <p:cNvPr id="4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重庆社区护理服务体系的组成部分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4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4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4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以政府为主导，加大对社区护理服务的投入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鼓励社会力量参与，形成多元化的护理服务供给格局</a:t>
                </a:r>
                <a:endParaRPr/>
              </a:p>
            </p:txBody>
          </p:sp>
          <p:sp>
            <p:nvSpPr>
              <p:cNvPr id="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社区护理服务供给机制</a:t>
                </a:r>
                <a:endParaRPr/>
              </a:p>
            </p:txBody>
          </p:sp>
        </p:grpSp>
        <p:grpSp>
          <p:nvGrpSpPr>
            <p:cNvPr id="4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5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建立居民健康档案，定期评估居民护理需求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通过问卷调查、访谈等方式，了解居民对护理服务的满意度和需求变化</a:t>
                </a:r>
                <a:endParaRPr/>
              </a:p>
            </p:txBody>
          </p:sp>
          <p:sp>
            <p:nvSpPr>
              <p:cNvPr id="5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社区护理服务需求反馈机制</a:t>
                </a:r>
                <a:endParaRPr/>
              </a:p>
            </p:txBody>
          </p:sp>
          <p:sp>
            <p:nvSpPr>
              <p:cNvPr id="5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5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建立健全社区护理服务质量标准和评价指标体系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加强社区护理服务质量监管，提高护理服务质量</a:t>
                </a:r>
                <a:endParaRPr/>
              </a:p>
            </p:txBody>
          </p:sp>
          <p:sp>
            <p:nvSpPr>
              <p:cNvPr id="5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社区护理服务质量监管机制</a:t>
                </a:r>
                <a:endParaRPr/>
              </a:p>
            </p:txBody>
          </p:sp>
          <p:sp>
            <p:nvSpPr>
              <p:cNvPr id="5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重庆社区护理服务体系的运行机制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https://d.book118.com/908134016042006037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重庆社区护理调查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2024-09-17T01:14:56.582</cp:lastPrinted>
  <dcterms:created xsi:type="dcterms:W3CDTF">2024-09-16T17:14:56Z</dcterms:created>
  <dcterms:modified xsi:type="dcterms:W3CDTF">2024-09-16T17:14:58Z</dcterms:modified>
</cp:coreProperties>
</file>