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2" r:id="rId33"/>
  </p:sldIdLst>
  <p:sldSz cx="12192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tags" Target="tags/tag1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D06B130-18B2-4E12-B5F2-9FF139CA953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195EB-EE7F-4F19-A877-190A910D4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9D452-3B94-4780-B23D-69437D74F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494AF-821A-4067-97D6-AC9F381DC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C4E71-CB45-4D33-A715-8F02B94A9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5241E7-A8C2-4FA0-99B9-66D3A7DC0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60FC6-96B0-4EF2-BE94-3DD8E9644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CA93DC-1B91-4884-ADF0-2C7F1D514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89584-B343-40F3-A598-5491778F3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121A6-B336-448A-B61C-5D0FDE1C3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0DC53-AFBD-450D-A2EE-1A110CBE9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FFBBB-95FE-43DB-975E-38FF2ED06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08187B1-55E2-487C-A884-1839279A898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47F00BB-1DD4-429E-9691-037FD3FCA8D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410311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夏日户外亲子冒险挑战赛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挑战项目介绍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比赛注意事项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活动后感言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参与者心得分享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活动精彩瞬间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活动结束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4166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关于夏日户外亲子冒险挑战赛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本次活动旨在促进亲子关系，增强团队合作能力。提供一系列刺激有趣的挑战项目，适合家庭和朋友们一起参与，共同度过难忘的夏日时光。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活动时间和地点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持续一个月时间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每周末举行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环境优美，空气清新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郊外的森林公园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报名方式和费用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填写报名表格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官方网站报名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100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元，包含参赛装备和午餐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每组费用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活动规则和奖励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每个挑战项目有明确的规则和计分标准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明确规则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每周末统计积分，最终得分排名前三名将获得丰厚奖品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统计积分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活动规则详情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每个挑战项目有具体的规则要求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挑战项目规则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每个项目有对应的积分计算方式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计分标准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第二名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奖金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500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优秀奖牌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第三名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奖金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300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纪念奖品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其他参与者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参与奖品一份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622800" y="360000"/>
            <a:ext cx="101768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奖品设置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第一名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免费参加下次活动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精美奖杯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奖金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1000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5693400" y="8427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活动特色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3769200" y="2215440"/>
            <a:ext cx="5614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夏日户外亲子冒险挑战赛是一次融合亲子互动、挑战与欢乐的户外活动。家庭组队参与，共同体验挑战乐趣，欢笑不断。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参与方式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家庭或朋友组成队伍参与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组队报名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团队之间相互协作完成挑战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互助合作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活动中注重亲子互动和快乐体验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欢乐互动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挑战项目介绍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5693400" y="8427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攀岩挑战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3769200" y="2215440"/>
            <a:ext cx="5614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攀岩挑战项目要求参与者攀登高难度的岩壁，体验挑战与突破。安全措施完善，教练全程指导。这个项目能让参与者挑战自我，克服恐惧，锻炼身体和意志。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河流漂流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感受急流的刺激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刺激的水上冒险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共同克服困难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团队配合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需要灵活应对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技巧与策略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躲避障碍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高难度障碍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挑战难度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共同完成任务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快速躲避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速度与反应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比赛规则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多轮射击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计分方式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射中靶心加分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挑战乐趣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感受精准射击的快感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体验胜利带来的成就感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锻炼耐心和自控能力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622800" y="360000"/>
            <a:ext cx="101768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射箭比赛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技巧训练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学习射箭姿势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掌握瞄准靶心技巧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稳定呼吸，保持专注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结束语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夏日户外亲子冒险挑战赛为亲子家庭提供了一个难忘的冒险体验，让家人之间更加亲密，共同克服挑战，创造美好回忆。参与者将在挑战中收获成长与快乐，期待下一次的冒险之旅！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比赛注意事项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安全第一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确保安全第一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遵守活动规则和教练指导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注意周围环境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保持警惕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随时保持团队沟通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随时保持团队沟通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保持联系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共同克服困难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规划技巧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合理规划时间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避免超时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作弊行为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遵守赛事规定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不得作弊行为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622800" y="360000"/>
            <a:ext cx="101768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合理规划时间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时间限制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每个项目都有时间限制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title"/>
          <p:cNvSpPr/>
          <p:nvPr/>
        </p:nvSpPr>
        <p:spPr>
          <a:xfrm>
            <a:off x="5693400" y="8427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注意饮食和休息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"/>
          <p:cNvSpPr/>
          <p:nvPr/>
        </p:nvSpPr>
        <p:spPr>
          <a:xfrm>
            <a:off x="3769200" y="2215440"/>
            <a:ext cx="5614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在户外挑战赛中，保持充足的能量和休息至关重要。请注意补充能量，保证充足的休息，确保身体状态良好，全力以赴完成挑战。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注意饮食和休息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保持充足的能量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补充能量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保证身体状态良好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休息充足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活动后感言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title"/>
          <p:cNvSpPr/>
          <p:nvPr/>
        </p:nvSpPr>
        <p:spPr>
          <a:xfrm>
            <a:off x="5693400" y="8427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200" b="1" strike="noStrike" spc="299">
                <a:solidFill>
                  <a:schemeClr val="dk1"/>
                </a:solidFill>
                <a:latin typeface="Arial"/>
                <a:ea typeface="微软雅黑"/>
              </a:rPr>
              <a:t>回顾精彩瞬间</a:t>
            </a: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3769200" y="2215440"/>
            <a:ext cx="56149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活动结束后，回顾参与者在挑战中的精彩瞬间，感受亲子之间的情感交流和团队合作的力量。在户外亲子冒险挑战赛的过程中，家庭成员们共同克服困难，享受挑战的乐趣，留下宝贵的回忆。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感谢赞助商和合作伙伴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content.1.subtitle"/>
          <p:cNvSpPr/>
          <p:nvPr/>
        </p:nvSpPr>
        <p:spPr>
          <a:xfrm>
            <a:off x="12776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赞助商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感谢支持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subtitle"/>
          <p:cNvSpPr/>
          <p:nvPr/>
        </p:nvSpPr>
        <p:spPr>
          <a:xfrm>
            <a:off x="662580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合作伙伴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66258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合作共赢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支持持续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4.subtitle"/>
          <p:cNvSpPr/>
          <p:nvPr/>
        </p:nvSpPr>
        <p:spPr>
          <a:xfrm>
            <a:off x="937440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4.title"/>
          <p:cNvSpPr/>
          <p:nvPr/>
        </p:nvSpPr>
        <p:spPr>
          <a:xfrm>
            <a:off x="937440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展望未来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共同体验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提升亲子关系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发现更多可能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拓展视野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不足之处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沟通有待改善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规划不够完善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安全意识需加强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622800" y="360000"/>
            <a:ext cx="101768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亮点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增进亲子关系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提升挑战意识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https://d.book118.com/908134103117006045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208</Paragraphs>
  <Slides>29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3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夏日户外亲子冒险挑战赛</vt:lpstr>
      <vt:lpstr>目录</vt:lpstr>
      <vt:lpstr>第1章 简介</vt:lpstr>
      <vt:lpstr>关于夏日户外亲子冒险挑战赛</vt:lpstr>
      <vt:lpstr>活动时间和地点</vt:lpstr>
      <vt:lpstr>报名方式和费用</vt:lpstr>
      <vt:lpstr>活动规则和奖励</vt:lpstr>
      <vt:lpstr>活动规则详情</vt:lpstr>
      <vt:lpstr>奖品设置</vt:lpstr>
      <vt:lpstr> </vt:lpstr>
      <vt:lpstr>参与方式</vt:lpstr>
      <vt:lpstr>第2章 挑战项目介绍</vt:lpstr>
      <vt:lpstr> </vt:lpstr>
      <vt:lpstr>河流漂流</vt:lpstr>
      <vt:lpstr>躲避障碍</vt:lpstr>
      <vt:lpstr>射箭比赛</vt:lpstr>
      <vt:lpstr>结束语</vt:lpstr>
      <vt:lpstr>第3章 比赛注意事项</vt:lpstr>
      <vt:lpstr>安全第一</vt:lpstr>
      <vt:lpstr>随时保持团队沟通</vt:lpstr>
      <vt:lpstr>合理规划时间</vt:lpstr>
      <vt:lpstr> </vt:lpstr>
      <vt:lpstr>注意饮食和休息</vt:lpstr>
      <vt:lpstr>第4章 活动后感言</vt:lpstr>
      <vt:lpstr> </vt:lpstr>
      <vt:lpstr>感谢赞助商和合作伙伴</vt:lpstr>
      <vt:lpstr>展望未来</vt:lpstr>
      <vt:lpstr>活动总结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2024-09-26T09:58:47.611</cp:lastPrinted>
  <dcterms:created xsi:type="dcterms:W3CDTF">2024-09-26T01:58:47Z</dcterms:created>
  <dcterms:modified xsi:type="dcterms:W3CDTF">2024-09-26T01:58:49Z</dcterms:modified>
</cp:coreProperties>
</file>