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55037-54BE-4D43-AFA3-32BB2D388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58CC3-DC26-4228-881C-8DBC38780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219B4-CDFF-4984-8987-871AE058D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17F71-8AD6-4532-B020-5BD6B24C2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A6CD67-93CE-477B-AD6C-5FF303544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7A7418-467B-488B-9D26-600CBB055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48B2C7-9FAD-443A-84F1-CED685DA7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109B3-0E11-4AFA-A177-45872A6B9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DA3ED-BC69-4C9B-B240-5BB0C942F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4D238-DFC2-4FD1-A1AC-ADDD5079D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089E0-392A-4117-9089-7152178FA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34130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护理质量安全与风险管理的护理查询与信息分享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风险管理在护理中的应用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护理查询系统建设与实践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信息分享在提升护理质量中的作用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案例分析：某医院护理质量安全改进实践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护理质量安全是指在护理服务过程中，通过采取一系列预防和控制措施，确保患者安全、提高护理质量，最终实现患者满意的过程。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护理质量安全是医疗质量的重要组成部分，直接关系到患者的生命安全和健康。提高护理质量安全水平，有助于减少医疗差错、降低医疗风险，提升医院整体服务水平和患者满意度。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国际医疗卫生机构认证联合委员会（JCI）等国际组织制定的护理质量安全标准，强调患者安全、感染控制、用药安全等方面的要求。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《医院护理质量管理规范》等国家标准规定了护理质量安全的基本要求和管理规范，包括护理制度、护理流程、护理质量评价等方面。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人员素质、管理制度、设备设施、医疗技术等因素都会影响护理质量安全。其中，人员素质和管理制度是关键因素。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当前，我国护理质量安全水平不断提升，但仍存在一些问题。如部分医院护理管理制度不完善，护理人员素质参差不齐，医疗设备设施陈旧等。这些问题都给患者安全带来潜在风险，需要引起重视和改进。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风险管理在护理中的应用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通过收集患者信息、观察病情变化、了解治疗过程等方式，及时发现潜在的护理风险。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采用专业评估工具和方法，对识别出的风险进行量化和定性评估，确定风险等级和优先级。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688" r="17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针对识别出的风险，制定相应的预防措施，如加强患者教育、提高护理技能、完善护理流程等。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制定应急处理预案，明确处理流程、责任人、时限等，确保在风险事件发生时能够及时、有效地应对。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风险应对措施制定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定期对护理风险数据进行收集、整理和分析，及时反馈给相关人员，为持续改进提供依据。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数据分析与反馈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通过定期评估风险应对措施的实施效果，了解措施的有效性和可行性，及时调整和改进措施。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根据效果评价结果，不断完善和优化风险管理流程，提高护理质量和安全水平。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护理查询系统建设与实践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基于B/S架构，采用前后端分离技术，确保系统稳定性和可扩展性。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整体架构设计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包括用户管理、数据查询、数据分析、风险预警等模块，满足护理质量安全与风险管理的多方面需求。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功能模块划分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选用高性能数据库管理系统，设计合理的数据表结构和索引，确保数据的高效存储和查询。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数据库设计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系统架构设计与功能实现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通过护理信息系统、电子病历系统等多源数据采集，确保数据的全面性和准确性。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42" b="3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对数据进行清洗、转换和整合，消除数据冗余和不一致性，提高数据质量。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采用数据挖掘和机器学习技术，对数据进行深入分析和挖掘，发现潜在的风险因素和护理质量问题。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数据采集、整合与优化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https://d.book118.com/908134130113006030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2024-09-07T07:19:14.596</cp:lastPrinted>
  <dcterms:created xsi:type="dcterms:W3CDTF">2024-09-06T23:19:14Z</dcterms:created>
  <dcterms:modified xsi:type="dcterms:W3CDTF">2024-09-06T23:19:16Z</dcterms:modified>
</cp:coreProperties>
</file>