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13792-8E4C-489B-9E7C-A08304DE9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E40B8-A10B-47FD-B899-6D1D633B7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41F0D-CE85-40DE-B3AE-357D8B513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10F53-D2A4-4B0C-88FB-2CA72D031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B313FB-C6E2-462D-BB50-1804C4F54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B72888-1303-42A5-971D-8E7CFB88B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74F85E-EDBA-43D5-A133-2F999DB9A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EAE89-4126-4BD2-91A3-65170235A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6EB75-E596-43AB-A8AA-4FA5EEB6F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CEEEC-4F32-4539-B523-8423878BC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4B84C-B150-45FC-9043-34DE48507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35034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风险分析和管理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风险管理计划与实施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风险沟通、培训与文化建设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风险评估报告编制与审查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总结：构建完善的风险管理体系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风险是指在特定环境下和特定时间内，由于某种或多种不确定性因素的作用，导致实际结果与预期结果产生偏离的可能性。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根据性质和影响范围，风险可分为战略风险、财务风险、市场风险、运营风险、法律风险等。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594" b="859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包括头脑风暴、德尔菲法、流程图分析、历史数据分析等。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如风险矩阵、风险登记册、故障树分析等，用于辅助识别并记录潜在风险。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风险识别工具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通常包括风险发生的可能性、影响程度、持续时间等因素，以及风险之间的相互作用和转化条件。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包括确定评估目标、收集相关信息、选择评估方法、实施评估、制定应对措施等步骤。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某企业在拓展市场过程中，面临市场竞争加剧、客户需求多变等挑战，需要进行全面的风险识别与评估。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风险识别实践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该企业采用头脑风暴和德尔菲法等方法，识别出市场风险、技术风险、供应链风险等关键风险点，并利用风险矩阵等工具进行量化和排序。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风险评估结果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经过评估，该企业发现市场风险和技术风险较高，需要采取针对性措施进行管理和控制。同时，也意识到供应链风险的潜在影响，决定加强与供应商的合作和沟通。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案例分析：某企业风险识别实践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通过避免潜在风险活动或决策，从源头上消除风险。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风险规避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对潜在风险进行识别、分析和评估，以便采取适当的预防措施。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建立健全风险管理制度和流程，规范组织行为，降低风险发生的可能性。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风险减轻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采取措施降低风险事件发生的概率或减轻其后果。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制定应急计划以应对可能的风险事件，减轻其对组织的影响。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资源准备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提前准备必要的资源，以便在风险事件发生时迅速应对。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减轻性策略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通过购买保险将潜在风险转移给保险公司。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保险转移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通过合同条款将潜在风险转移给其他组织或个人。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合同转移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通过财务手段如设立风险准备金等，以应对可能的风险损失。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财务安排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转移性策略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风险接受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在充分评估风险后，主动选择承担潜在风险及其后果。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风险容忍度设定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设定组织对风险的容忍度水平，明确可接受和不可接受的风险范围。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通过不断学习和改进风险管理方法，提高组织对风险的应对能力。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接受性策略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风险管理计划与实施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明确组织在风险管理方面的战略目标，如降低损失、提高安全性、保障业务连续性等。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确定风险管理目标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08" b="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通过风险评估、历史数据分析等手段，识别可能对组织产生负面影响的潜在风险。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针对识别出的风险，制定相应的应对措施，如风险规避、降低、转移或接受等。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制定风险管理计划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调整资源配置和预算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在实施过程中，根据实际情况对资源配置和预算进行适时调整，以确保风险管理计划的顺利推进。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确定所需资源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评估风险管理计划实施所需的人力、物力、财力等资源，并进行合理配置。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制定预算计划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根据风险管理目标和资源配置情况，制定详细的预算计划，确保资源的有效利用。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资源配置与预算安排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设立监控指标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制定风险管理绩效的监控指标，如风险事件发生率、损失程度等，以便实时跟踪和评估风险管理效果。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建立定期报告机制，向高层管理人员报告风险管理计划的实施情况、效果及改进建议等。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在监控过程中发现问题或不足时，应及时反馈并采取相应措施进行调整和改进。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监控与报告机制建立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https://d.book118.com/908135034062006033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2024-09-11T11:40:42.460</cp:lastPrinted>
  <dcterms:created xsi:type="dcterms:W3CDTF">2024-09-11T03:40:42Z</dcterms:created>
  <dcterms:modified xsi:type="dcterms:W3CDTF">2024-09-11T03:40:44Z</dcterms:modified>
</cp:coreProperties>
</file>