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66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9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image" Target="../media/image3.png" /><Relationship Id="rId18" Type="http://schemas.openxmlformats.org/officeDocument/2006/relationships/tags" Target="../tags/tag15.xml" /><Relationship Id="rId19" Type="http://schemas.openxmlformats.org/officeDocument/2006/relationships/tags" Target="../tags/tag16.xml" /><Relationship Id="rId2" Type="http://schemas.openxmlformats.org/officeDocument/2006/relationships/tags" Target="../tags/tag1.xml" /><Relationship Id="rId20" Type="http://schemas.openxmlformats.org/officeDocument/2006/relationships/tags" Target="../tags/tag17.xml" /><Relationship Id="rId21" Type="http://schemas.openxmlformats.org/officeDocument/2006/relationships/tags" Target="../tags/tag18.xml" /><Relationship Id="rId22" Type="http://schemas.openxmlformats.org/officeDocument/2006/relationships/tags" Target="../tags/tag19.xml" /><Relationship Id="rId23" Type="http://schemas.openxmlformats.org/officeDocument/2006/relationships/tags" Target="../tags/tag20.xml" /><Relationship Id="rId24" Type="http://schemas.openxmlformats.org/officeDocument/2006/relationships/tags" Target="../tags/tag21.xml" /><Relationship Id="rId25" Type="http://schemas.openxmlformats.org/officeDocument/2006/relationships/tags" Target="../tags/tag22.xml" /><Relationship Id="rId26" Type="http://schemas.openxmlformats.org/officeDocument/2006/relationships/tags" Target="../tags/tag23.xml" /><Relationship Id="rId27" Type="http://schemas.openxmlformats.org/officeDocument/2006/relationships/tags" Target="../tags/tag24.xml" /><Relationship Id="rId28" Type="http://schemas.openxmlformats.org/officeDocument/2006/relationships/tags" Target="../tags/tag25.xml" /><Relationship Id="rId29" Type="http://schemas.openxmlformats.org/officeDocument/2006/relationships/tags" Target="../tags/tag26.xml" /><Relationship Id="rId3" Type="http://schemas.openxmlformats.org/officeDocument/2006/relationships/tags" Target="../tags/tag2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39.xml" /><Relationship Id="rId11" Type="http://schemas.openxmlformats.org/officeDocument/2006/relationships/image" Target="../media/image5.png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tags" Target="../tags/tag42.xml" /><Relationship Id="rId15" Type="http://schemas.openxmlformats.org/officeDocument/2006/relationships/tags" Target="../tags/tag43.xml" /><Relationship Id="rId16" Type="http://schemas.openxmlformats.org/officeDocument/2006/relationships/tags" Target="../tags/tag44.xml" /><Relationship Id="rId17" Type="http://schemas.openxmlformats.org/officeDocument/2006/relationships/tags" Target="../tags/tag45.xml" /><Relationship Id="rId18" Type="http://schemas.openxmlformats.org/officeDocument/2006/relationships/tags" Target="../tags/tag46.xml" /><Relationship Id="rId19" Type="http://schemas.openxmlformats.org/officeDocument/2006/relationships/tags" Target="../tags/tag47.xml" /><Relationship Id="rId2" Type="http://schemas.openxmlformats.org/officeDocument/2006/relationships/tags" Target="../tags/tag32.xml" /><Relationship Id="rId20" Type="http://schemas.openxmlformats.org/officeDocument/2006/relationships/tags" Target="../tags/tag48.xml" /><Relationship Id="rId21" Type="http://schemas.openxmlformats.org/officeDocument/2006/relationships/tags" Target="../tags/tag49.xml" /><Relationship Id="rId22" Type="http://schemas.openxmlformats.org/officeDocument/2006/relationships/image" Target="../media/image3.png" /><Relationship Id="rId23" Type="http://schemas.openxmlformats.org/officeDocument/2006/relationships/tags" Target="../tags/tag50.xml" /><Relationship Id="rId24" Type="http://schemas.openxmlformats.org/officeDocument/2006/relationships/tags" Target="../tags/tag51.xml" /><Relationship Id="rId25" Type="http://schemas.openxmlformats.org/officeDocument/2006/relationships/slideMaster" Target="../slideMasters/slideMaster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4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3.png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tags" Target="../tags/tag62.xml" /><Relationship Id="rId14" Type="http://schemas.openxmlformats.org/officeDocument/2006/relationships/tags" Target="../tags/tag63.xml" /><Relationship Id="rId15" Type="http://schemas.openxmlformats.org/officeDocument/2006/relationships/tags" Target="../tags/tag64.xml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2.xml" /><Relationship Id="rId20" Type="http://schemas.openxmlformats.org/officeDocument/2006/relationships/image" Target="../media/image4.png" /><Relationship Id="rId21" Type="http://schemas.openxmlformats.org/officeDocument/2006/relationships/tags" Target="../tags/tag69.xml" /><Relationship Id="rId22" Type="http://schemas.openxmlformats.org/officeDocument/2006/relationships/image" Target="../media/image6.png" /><Relationship Id="rId23" Type="http://schemas.openxmlformats.org/officeDocument/2006/relationships/tags" Target="../tags/tag70.xml" /><Relationship Id="rId24" Type="http://schemas.openxmlformats.org/officeDocument/2006/relationships/tags" Target="../tags/tag71.xml" /><Relationship Id="rId25" Type="http://schemas.openxmlformats.org/officeDocument/2006/relationships/tags" Target="../tags/tag72.xml" /><Relationship Id="rId26" Type="http://schemas.openxmlformats.org/officeDocument/2006/relationships/tags" Target="../tags/tag73.xml" /><Relationship Id="rId27" Type="http://schemas.openxmlformats.org/officeDocument/2006/relationships/tags" Target="../tags/tag74.xml" /><Relationship Id="rId28" Type="http://schemas.openxmlformats.org/officeDocument/2006/relationships/slideMaster" Target="../slideMasters/slideMaster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tags" Target="../tags/tag58.xml" /><Relationship Id="rId9" Type="http://schemas.openxmlformats.org/officeDocument/2006/relationships/tags" Target="../tags/tag5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image" Target="../media/image3.png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tags" Target="../tags/tag105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24" Type="http://schemas.openxmlformats.org/officeDocument/2006/relationships/tags" Target="../tags/tag126.xml" /><Relationship Id="rId25" Type="http://schemas.openxmlformats.org/officeDocument/2006/relationships/tags" Target="../tags/tag127.xml" /><Relationship Id="rId26" Type="http://schemas.openxmlformats.org/officeDocument/2006/relationships/tags" Target="../tags/tag128.xml" /><Relationship Id="rId27" Type="http://schemas.openxmlformats.org/officeDocument/2006/relationships/tags" Target="../tags/tag129.xml" /><Relationship Id="rId28" Type="http://schemas.openxmlformats.org/officeDocument/2006/relationships/tags" Target="../tags/tag130.xml" /><Relationship Id="rId29" Type="http://schemas.openxmlformats.org/officeDocument/2006/relationships/image" Target="../media/image7.png" /><Relationship Id="rId3" Type="http://schemas.openxmlformats.org/officeDocument/2006/relationships/tags" Target="../tags/tag106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tags" Target="../tags/tag135.xml" /><Relationship Id="rId35" Type="http://schemas.openxmlformats.org/officeDocument/2006/relationships/tags" Target="../tags/tag136.xml" /><Relationship Id="rId36" Type="http://schemas.openxmlformats.org/officeDocument/2006/relationships/slideMaster" Target="../slideMasters/slideMaster2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7FE2EE-EE58-4F74-A4FB-9C328F04C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137ABC-3915-4F97-8742-1A04338CA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22DE1-DDCA-4AA2-8BB3-C0A858205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887785-54FA-466F-BBA5-F647EC65C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8D7D53-507D-47A0-AC66-6723E4AB2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4F2F95-99D9-4722-BF99-365880AAC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FA173A-FE99-4DC1-A6BA-2D4DBA145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CA392C-5C29-44E1-B4AF-B96DAF985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4E4712-7D9A-4465-A017-236F25644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F5754-B834-40CF-8CD4-FF28390A3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389AB-8E5D-4314-907F-0BC420E69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674" name="矩形 8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矩形 12"/>
          <p:cNvSpPr/>
          <p:nvPr userDrawn="1">
            <p:custDataLst>
              <p:tags r:id="rId4"/>
            </p:custDataLst>
          </p:nvPr>
        </p:nvSpPr>
        <p:spPr>
          <a:xfrm>
            <a:off x="6612255" y="1037590"/>
            <a:ext cx="4775200" cy="477520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6"/>
          <p:cNvCxnSpPr/>
          <p:nvPr userDrawn="1">
            <p:custDataLst>
              <p:tags r:id="rId5"/>
            </p:custDataLst>
          </p:nvPr>
        </p:nvCxnSpPr>
        <p:spPr>
          <a:xfrm>
            <a:off x="6620510" y="1044575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6627495" y="1045845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18"/>
          <p:cNvCxnSpPr/>
          <p:nvPr userDrawn="1">
            <p:custDataLst>
              <p:tags r:id="rId7"/>
            </p:custDataLst>
          </p:nvPr>
        </p:nvCxnSpPr>
        <p:spPr>
          <a:xfrm flipH="1">
            <a:off x="8999855" y="1038860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0"/>
          <p:cNvCxnSpPr/>
          <p:nvPr userDrawn="1">
            <p:custDataLst>
              <p:tags r:id="rId8"/>
            </p:custDataLst>
          </p:nvPr>
        </p:nvCxnSpPr>
        <p:spPr>
          <a:xfrm rot="5400000" flipH="1">
            <a:off x="8999855" y="1038860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文本框 28"/>
          <p:cNvSpPr txBox="1"/>
          <p:nvPr userDrawn="1">
            <p:custDataLst>
              <p:tags r:id="rId9"/>
            </p:custDataLst>
          </p:nvPr>
        </p:nvSpPr>
        <p:spPr>
          <a:xfrm>
            <a:off x="5031105" y="0"/>
            <a:ext cx="2722245" cy="2327910"/>
          </a:xfrm>
          <a:custGeom>
            <a:rect l="l" t="t" r="r" b="b"/>
            <a:pathLst>
              <a:path w="3617" h="3092">
                <a:moveTo>
                  <a:pt x="3562" y="0"/>
                </a:moveTo>
                <a:cubicBezTo>
                  <a:pt x="3568" y="28"/>
                  <a:pt x="3575" y="65"/>
                  <a:pt x="3584" y="110"/>
                </a:cubicBezTo>
                <a:cubicBezTo>
                  <a:pt x="3606" y="176"/>
                  <a:pt x="3617" y="313"/>
                  <a:pt x="3617" y="520"/>
                </a:cubicBezTo>
                <a:cubicBezTo>
                  <a:pt x="3617" y="690"/>
                  <a:pt x="3606" y="831"/>
                  <a:pt x="3584" y="941"/>
                </a:cubicBezTo>
                <a:cubicBezTo>
                  <a:pt x="3584" y="1015"/>
                  <a:pt x="3569" y="1141"/>
                  <a:pt x="3540" y="1318"/>
                </a:cubicBezTo>
                <a:cubicBezTo>
                  <a:pt x="3532" y="1377"/>
                  <a:pt x="3521" y="1435"/>
                  <a:pt x="3506" y="1490"/>
                </a:cubicBezTo>
                <a:cubicBezTo>
                  <a:pt x="3492" y="1546"/>
                  <a:pt x="3484" y="1588"/>
                  <a:pt x="3484" y="1618"/>
                </a:cubicBezTo>
                <a:cubicBezTo>
                  <a:pt x="3477" y="1699"/>
                  <a:pt x="3438" y="1830"/>
                  <a:pt x="3368" y="2011"/>
                </a:cubicBezTo>
                <a:cubicBezTo>
                  <a:pt x="3298" y="2192"/>
                  <a:pt x="3244" y="2312"/>
                  <a:pt x="3207" y="2371"/>
                </a:cubicBezTo>
                <a:cubicBezTo>
                  <a:pt x="3155" y="2423"/>
                  <a:pt x="3122" y="2482"/>
                  <a:pt x="3107" y="2549"/>
                </a:cubicBezTo>
                <a:cubicBezTo>
                  <a:pt x="3093" y="2593"/>
                  <a:pt x="3063" y="2639"/>
                  <a:pt x="3019" y="2687"/>
                </a:cubicBezTo>
                <a:cubicBezTo>
                  <a:pt x="2974" y="2735"/>
                  <a:pt x="2900" y="2807"/>
                  <a:pt x="2797" y="2904"/>
                </a:cubicBezTo>
                <a:lnTo>
                  <a:pt x="2697" y="3014"/>
                </a:lnTo>
                <a:lnTo>
                  <a:pt x="2642" y="3092"/>
                </a:lnTo>
                <a:lnTo>
                  <a:pt x="2509" y="3070"/>
                </a:lnTo>
                <a:cubicBezTo>
                  <a:pt x="2428" y="3055"/>
                  <a:pt x="2368" y="3037"/>
                  <a:pt x="2331" y="3014"/>
                </a:cubicBezTo>
                <a:cubicBezTo>
                  <a:pt x="2309" y="2992"/>
                  <a:pt x="2283" y="2981"/>
                  <a:pt x="2254" y="2981"/>
                </a:cubicBezTo>
                <a:cubicBezTo>
                  <a:pt x="2224" y="2981"/>
                  <a:pt x="2184" y="2955"/>
                  <a:pt x="2132" y="2904"/>
                </a:cubicBezTo>
                <a:cubicBezTo>
                  <a:pt x="2102" y="2874"/>
                  <a:pt x="2043" y="2841"/>
                  <a:pt x="1955" y="2804"/>
                </a:cubicBezTo>
                <a:cubicBezTo>
                  <a:pt x="1925" y="2796"/>
                  <a:pt x="1897" y="2785"/>
                  <a:pt x="1871" y="2771"/>
                </a:cubicBezTo>
                <a:cubicBezTo>
                  <a:pt x="1846" y="2756"/>
                  <a:pt x="1818" y="2745"/>
                  <a:pt x="1788" y="2737"/>
                </a:cubicBezTo>
                <a:lnTo>
                  <a:pt x="1655" y="2660"/>
                </a:lnTo>
                <a:cubicBezTo>
                  <a:pt x="1618" y="2660"/>
                  <a:pt x="1581" y="2634"/>
                  <a:pt x="1545" y="2582"/>
                </a:cubicBezTo>
                <a:cubicBezTo>
                  <a:pt x="1515" y="2553"/>
                  <a:pt x="1484" y="2528"/>
                  <a:pt x="1450" y="2510"/>
                </a:cubicBezTo>
                <a:cubicBezTo>
                  <a:pt x="1417" y="2492"/>
                  <a:pt x="1371" y="2475"/>
                  <a:pt x="1312" y="2460"/>
                </a:cubicBezTo>
                <a:cubicBezTo>
                  <a:pt x="1216" y="2423"/>
                  <a:pt x="1142" y="2405"/>
                  <a:pt x="1090" y="2405"/>
                </a:cubicBezTo>
                <a:cubicBezTo>
                  <a:pt x="1068" y="2405"/>
                  <a:pt x="1031" y="2386"/>
                  <a:pt x="979" y="2349"/>
                </a:cubicBezTo>
                <a:cubicBezTo>
                  <a:pt x="942" y="2305"/>
                  <a:pt x="928" y="2279"/>
                  <a:pt x="935" y="2272"/>
                </a:cubicBezTo>
                <a:cubicBezTo>
                  <a:pt x="950" y="2264"/>
                  <a:pt x="976" y="2262"/>
                  <a:pt x="1013" y="2266"/>
                </a:cubicBezTo>
                <a:cubicBezTo>
                  <a:pt x="1049" y="2270"/>
                  <a:pt x="1090" y="2272"/>
                  <a:pt x="1134" y="2272"/>
                </a:cubicBezTo>
                <a:cubicBezTo>
                  <a:pt x="1216" y="2272"/>
                  <a:pt x="1330" y="2246"/>
                  <a:pt x="1478" y="2194"/>
                </a:cubicBezTo>
                <a:lnTo>
                  <a:pt x="1644" y="2150"/>
                </a:lnTo>
                <a:lnTo>
                  <a:pt x="2110" y="2061"/>
                </a:lnTo>
                <a:cubicBezTo>
                  <a:pt x="2206" y="2054"/>
                  <a:pt x="2300" y="2028"/>
                  <a:pt x="2392" y="1983"/>
                </a:cubicBezTo>
                <a:cubicBezTo>
                  <a:pt x="2485" y="1939"/>
                  <a:pt x="2553" y="1887"/>
                  <a:pt x="2597" y="1828"/>
                </a:cubicBezTo>
                <a:cubicBezTo>
                  <a:pt x="2649" y="1754"/>
                  <a:pt x="2708" y="1640"/>
                  <a:pt x="2775" y="1485"/>
                </a:cubicBezTo>
                <a:cubicBezTo>
                  <a:pt x="2841" y="1329"/>
                  <a:pt x="2882" y="1204"/>
                  <a:pt x="2897" y="1108"/>
                </a:cubicBezTo>
                <a:cubicBezTo>
                  <a:pt x="2971" y="805"/>
                  <a:pt x="3008" y="535"/>
                  <a:pt x="3008" y="298"/>
                </a:cubicBezTo>
                <a:cubicBezTo>
                  <a:pt x="3008" y="195"/>
                  <a:pt x="3004" y="121"/>
                  <a:pt x="2996" y="77"/>
                </a:cubicBezTo>
                <a:lnTo>
                  <a:pt x="2990" y="0"/>
                </a:lnTo>
                <a:lnTo>
                  <a:pt x="2619" y="0"/>
                </a:lnTo>
                <a:cubicBezTo>
                  <a:pt x="2579" y="3"/>
                  <a:pt x="2531" y="14"/>
                  <a:pt x="2476" y="32"/>
                </a:cubicBezTo>
                <a:cubicBezTo>
                  <a:pt x="2431" y="32"/>
                  <a:pt x="2365" y="47"/>
                  <a:pt x="2276" y="77"/>
                </a:cubicBezTo>
                <a:cubicBezTo>
                  <a:pt x="2254" y="84"/>
                  <a:pt x="2180" y="99"/>
                  <a:pt x="2054" y="121"/>
                </a:cubicBezTo>
                <a:cubicBezTo>
                  <a:pt x="1944" y="143"/>
                  <a:pt x="1881" y="158"/>
                  <a:pt x="1866" y="165"/>
                </a:cubicBezTo>
                <a:cubicBezTo>
                  <a:pt x="1777" y="188"/>
                  <a:pt x="1726" y="199"/>
                  <a:pt x="1711" y="199"/>
                </a:cubicBezTo>
                <a:cubicBezTo>
                  <a:pt x="1674" y="199"/>
                  <a:pt x="1641" y="206"/>
                  <a:pt x="1611" y="221"/>
                </a:cubicBezTo>
                <a:lnTo>
                  <a:pt x="1578" y="243"/>
                </a:lnTo>
                <a:cubicBezTo>
                  <a:pt x="1578" y="243"/>
                  <a:pt x="1537" y="276"/>
                  <a:pt x="1456" y="343"/>
                </a:cubicBezTo>
                <a:cubicBezTo>
                  <a:pt x="1397" y="402"/>
                  <a:pt x="1352" y="439"/>
                  <a:pt x="1323" y="454"/>
                </a:cubicBezTo>
                <a:cubicBezTo>
                  <a:pt x="1264" y="476"/>
                  <a:pt x="1181" y="496"/>
                  <a:pt x="1073" y="515"/>
                </a:cubicBezTo>
                <a:cubicBezTo>
                  <a:pt x="966" y="533"/>
                  <a:pt x="876" y="546"/>
                  <a:pt x="802" y="553"/>
                </a:cubicBezTo>
                <a:cubicBezTo>
                  <a:pt x="750" y="553"/>
                  <a:pt x="665" y="528"/>
                  <a:pt x="547" y="476"/>
                </a:cubicBezTo>
                <a:cubicBezTo>
                  <a:pt x="429" y="424"/>
                  <a:pt x="325" y="369"/>
                  <a:pt x="237" y="310"/>
                </a:cubicBezTo>
                <a:cubicBezTo>
                  <a:pt x="155" y="250"/>
                  <a:pt x="98" y="204"/>
                  <a:pt x="65" y="171"/>
                </a:cubicBezTo>
                <a:cubicBezTo>
                  <a:pt x="32" y="138"/>
                  <a:pt x="15" y="106"/>
                  <a:pt x="15" y="77"/>
                </a:cubicBezTo>
                <a:cubicBezTo>
                  <a:pt x="15" y="54"/>
                  <a:pt x="10" y="28"/>
                  <a:pt x="0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097161" name="图形 24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7843520" y="1465580"/>
            <a:ext cx="2118995" cy="4075430"/>
          </a:xfrm>
          <a:prstGeom prst="rect">
            <a:avLst/>
          </a:prstGeom>
        </p:spPr>
      </p:pic>
      <p:sp>
        <p:nvSpPr>
          <p:cNvPr id="1048680" name="椭圆 27"/>
          <p:cNvSpPr/>
          <p:nvPr userDrawn="1">
            <p:custDataLst>
              <p:tags r:id="rId12"/>
            </p:custDataLst>
          </p:nvPr>
        </p:nvSpPr>
        <p:spPr>
          <a:xfrm>
            <a:off x="7938770" y="5026660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2" name="椭圆 29"/>
          <p:cNvSpPr/>
          <p:nvPr userDrawn="1">
            <p:custDataLst>
              <p:tags r:id="rId13"/>
            </p:custDataLst>
          </p:nvPr>
        </p:nvSpPr>
        <p:spPr>
          <a:xfrm>
            <a:off x="9831070" y="2331085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4" name="文本框 30"/>
          <p:cNvSpPr txBox="1"/>
          <p:nvPr userDrawn="1">
            <p:custDataLst>
              <p:tags r:id="rId14"/>
            </p:custDataLst>
          </p:nvPr>
        </p:nvSpPr>
        <p:spPr>
          <a:xfrm>
            <a:off x="10270490" y="502920"/>
            <a:ext cx="997585" cy="1557655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sp>
        <p:nvSpPr>
          <p:cNvPr id="1048686" name="任意多边形: 形状 13"/>
          <p:cNvSpPr/>
          <p:nvPr userDrawn="1">
            <p:custDataLst>
              <p:tags r:id="rId15"/>
            </p:custDataLst>
          </p:nvPr>
        </p:nvSpPr>
        <p:spPr>
          <a:xfrm>
            <a:off x="6073140" y="5130800"/>
            <a:ext cx="944245" cy="1106170"/>
          </a:xfrm>
          <a:custGeom>
            <a:gdLst>
              <a:gd name="connsiteX0" fmla="*/ 2173891 w 2173890"/>
              <a:gd name="connsiteY0" fmla="*/ 631273 h 2384974"/>
              <a:gd name="connsiteX1" fmla="*/ 2075974 w 2173890"/>
              <a:gd name="connsiteY1" fmla="*/ 642989 h 2384974"/>
              <a:gd name="connsiteX2" fmla="*/ 2089214 w 2173890"/>
              <a:gd name="connsiteY2" fmla="*/ 678708 h 2384974"/>
              <a:gd name="connsiteX3" fmla="*/ 2029587 w 2173890"/>
              <a:gd name="connsiteY3" fmla="*/ 721094 h 2384974"/>
              <a:gd name="connsiteX4" fmla="*/ 1961483 w 2173890"/>
              <a:gd name="connsiteY4" fmla="*/ 731095 h 2384974"/>
              <a:gd name="connsiteX5" fmla="*/ 1940147 w 2173890"/>
              <a:gd name="connsiteY5" fmla="*/ 722618 h 2384974"/>
              <a:gd name="connsiteX6" fmla="*/ 1828895 w 2173890"/>
              <a:gd name="connsiteY6" fmla="*/ 793198 h 2384974"/>
              <a:gd name="connsiteX7" fmla="*/ 1798320 w 2173890"/>
              <a:gd name="connsiteY7" fmla="*/ 936454 h 2384974"/>
              <a:gd name="connsiteX8" fmla="*/ 1792986 w 2173890"/>
              <a:gd name="connsiteY8" fmla="*/ 954456 h 2384974"/>
              <a:gd name="connsiteX9" fmla="*/ 1727549 w 2173890"/>
              <a:gd name="connsiteY9" fmla="*/ 1122954 h 2384974"/>
              <a:gd name="connsiteX10" fmla="*/ 1668304 w 2173890"/>
              <a:gd name="connsiteY10" fmla="*/ 1248970 h 2384974"/>
              <a:gd name="connsiteX11" fmla="*/ 1610868 w 2173890"/>
              <a:gd name="connsiteY11" fmla="*/ 1440041 h 2384974"/>
              <a:gd name="connsiteX12" fmla="*/ 1639252 w 2173890"/>
              <a:gd name="connsiteY12" fmla="*/ 1414133 h 2384974"/>
              <a:gd name="connsiteX13" fmla="*/ 1560385 w 2173890"/>
              <a:gd name="connsiteY13" fmla="*/ 1555198 h 2384974"/>
              <a:gd name="connsiteX14" fmla="*/ 1503521 w 2173890"/>
              <a:gd name="connsiteY14" fmla="*/ 1661688 h 2384974"/>
              <a:gd name="connsiteX15" fmla="*/ 1301972 w 2173890"/>
              <a:gd name="connsiteY15" fmla="*/ 2106124 h 2384974"/>
              <a:gd name="connsiteX16" fmla="*/ 1205103 w 2173890"/>
              <a:gd name="connsiteY16" fmla="*/ 2189087 h 2384974"/>
              <a:gd name="connsiteX17" fmla="*/ 1073849 w 2173890"/>
              <a:gd name="connsiteY17" fmla="*/ 2299482 h 2384974"/>
              <a:gd name="connsiteX18" fmla="*/ 936688 w 2173890"/>
              <a:gd name="connsiteY18" fmla="*/ 2381397 h 2384974"/>
              <a:gd name="connsiteX19" fmla="*/ 791813 w 2173890"/>
              <a:gd name="connsiteY19" fmla="*/ 2312912 h 2384974"/>
              <a:gd name="connsiteX20" fmla="*/ 686657 w 2173890"/>
              <a:gd name="connsiteY20" fmla="*/ 2239760 h 2384974"/>
              <a:gd name="connsiteX21" fmla="*/ 647891 w 2173890"/>
              <a:gd name="connsiteY21" fmla="*/ 2211947 h 2384974"/>
              <a:gd name="connsiteX22" fmla="*/ 549497 w 2173890"/>
              <a:gd name="connsiteY22" fmla="*/ 2050308 h 2384974"/>
              <a:gd name="connsiteX23" fmla="*/ 314039 w 2173890"/>
              <a:gd name="connsiteY23" fmla="*/ 1790751 h 2384974"/>
              <a:gd name="connsiteX24" fmla="*/ 0 w 2173890"/>
              <a:gd name="connsiteY24" fmla="*/ 1352697 h 2384974"/>
              <a:gd name="connsiteX25" fmla="*/ 406051 w 2173890"/>
              <a:gd name="connsiteY25" fmla="*/ 1745984 h 2384974"/>
              <a:gd name="connsiteX26" fmla="*/ 418243 w 2173890"/>
              <a:gd name="connsiteY26" fmla="*/ 1734268 h 2384974"/>
              <a:gd name="connsiteX27" fmla="*/ 324041 w 2173890"/>
              <a:gd name="connsiteY27" fmla="*/ 1637875 h 2384974"/>
              <a:gd name="connsiteX28" fmla="*/ 331089 w 2173890"/>
              <a:gd name="connsiteY28" fmla="*/ 1626731 h 2384974"/>
              <a:gd name="connsiteX29" fmla="*/ 362521 w 2173890"/>
              <a:gd name="connsiteY29" fmla="*/ 1635780 h 2384974"/>
              <a:gd name="connsiteX30" fmla="*/ 543782 w 2173890"/>
              <a:gd name="connsiteY30" fmla="*/ 1747032 h 2384974"/>
              <a:gd name="connsiteX31" fmla="*/ 679513 w 2173890"/>
              <a:gd name="connsiteY31" fmla="*/ 1772559 h 2384974"/>
              <a:gd name="connsiteX32" fmla="*/ 705136 w 2173890"/>
              <a:gd name="connsiteY32" fmla="*/ 1783132 h 2384974"/>
              <a:gd name="connsiteX33" fmla="*/ 730091 w 2173890"/>
              <a:gd name="connsiteY33" fmla="*/ 1773416 h 2384974"/>
              <a:gd name="connsiteX34" fmla="*/ 725996 w 2173890"/>
              <a:gd name="connsiteY34" fmla="*/ 1758366 h 2384974"/>
              <a:gd name="connsiteX35" fmla="*/ 770477 w 2173890"/>
              <a:gd name="connsiteY35" fmla="*/ 1773702 h 2384974"/>
              <a:gd name="connsiteX36" fmla="*/ 891826 w 2173890"/>
              <a:gd name="connsiteY36" fmla="*/ 1528719 h 2384974"/>
              <a:gd name="connsiteX37" fmla="*/ 1119378 w 2173890"/>
              <a:gd name="connsiteY37" fmla="*/ 907022 h 2384974"/>
              <a:gd name="connsiteX38" fmla="*/ 1226915 w 2173890"/>
              <a:gd name="connsiteY38" fmla="*/ 383528 h 2384974"/>
              <a:gd name="connsiteX39" fmla="*/ 1199293 w 2173890"/>
              <a:gd name="connsiteY39" fmla="*/ 325330 h 2384974"/>
              <a:gd name="connsiteX40" fmla="*/ 983742 w 2173890"/>
              <a:gd name="connsiteY40" fmla="*/ 211602 h 2384974"/>
              <a:gd name="connsiteX41" fmla="*/ 919543 w 2173890"/>
              <a:gd name="connsiteY41" fmla="*/ 172263 h 2384974"/>
              <a:gd name="connsiteX42" fmla="*/ 1157859 w 2173890"/>
              <a:gd name="connsiteY42" fmla="*/ 105398 h 2384974"/>
              <a:gd name="connsiteX43" fmla="*/ 1258062 w 2173890"/>
              <a:gd name="connsiteY43" fmla="*/ 12529 h 2384974"/>
              <a:gd name="connsiteX44" fmla="*/ 1305497 w 2173890"/>
              <a:gd name="connsiteY44" fmla="*/ 242 h 2384974"/>
              <a:gd name="connsiteX45" fmla="*/ 1485805 w 2173890"/>
              <a:gd name="connsiteY45" fmla="*/ 20149 h 2384974"/>
              <a:gd name="connsiteX46" fmla="*/ 1680210 w 2173890"/>
              <a:gd name="connsiteY46" fmla="*/ 72918 h 2384974"/>
              <a:gd name="connsiteX47" fmla="*/ 2044351 w 2173890"/>
              <a:gd name="connsiteY47" fmla="*/ 313519 h 2384974"/>
              <a:gd name="connsiteX48" fmla="*/ 2168747 w 2173890"/>
              <a:gd name="connsiteY48" fmla="*/ 506496 h 2384974"/>
              <a:gd name="connsiteX49" fmla="*/ 2165414 w 2173890"/>
              <a:gd name="connsiteY49" fmla="*/ 576219 h 2384974"/>
              <a:gd name="connsiteX50" fmla="*/ 2173891 w 2173890"/>
              <a:gd name="connsiteY50" fmla="*/ 631559 h 23849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2173890" h="2384974">
                <a:moveTo>
                  <a:pt x="2173891" y="631273"/>
                </a:moveTo>
                <a:cubicBezTo>
                  <a:pt x="2144840" y="634797"/>
                  <a:pt x="2112550" y="638607"/>
                  <a:pt x="2075974" y="642989"/>
                </a:cubicBezTo>
                <a:cubicBezTo>
                  <a:pt x="2082736" y="661086"/>
                  <a:pt x="2087880" y="674993"/>
                  <a:pt x="2089214" y="678708"/>
                </a:cubicBezTo>
                <a:cubicBezTo>
                  <a:pt x="2066544" y="695376"/>
                  <a:pt x="2049970" y="712902"/>
                  <a:pt x="2029587" y="721094"/>
                </a:cubicBezTo>
                <a:cubicBezTo>
                  <a:pt x="2008823" y="729381"/>
                  <a:pt x="1984439" y="729381"/>
                  <a:pt x="1961483" y="731095"/>
                </a:cubicBezTo>
                <a:cubicBezTo>
                  <a:pt x="1954625" y="731571"/>
                  <a:pt x="1947577" y="723951"/>
                  <a:pt x="1940147" y="722618"/>
                </a:cubicBezTo>
                <a:cubicBezTo>
                  <a:pt x="1870519" y="710235"/>
                  <a:pt x="1846707" y="724428"/>
                  <a:pt x="1828895" y="793198"/>
                </a:cubicBezTo>
                <a:cubicBezTo>
                  <a:pt x="1816703" y="840442"/>
                  <a:pt x="1808417" y="888639"/>
                  <a:pt x="1798320" y="936454"/>
                </a:cubicBezTo>
                <a:cubicBezTo>
                  <a:pt x="1796986" y="942550"/>
                  <a:pt x="1795272" y="948646"/>
                  <a:pt x="1792986" y="954456"/>
                </a:cubicBezTo>
                <a:cubicBezTo>
                  <a:pt x="1771364" y="1010749"/>
                  <a:pt x="1750981" y="1067423"/>
                  <a:pt x="1727549" y="1122954"/>
                </a:cubicBezTo>
                <a:cubicBezTo>
                  <a:pt x="1709547" y="1165721"/>
                  <a:pt x="1685163" y="1205821"/>
                  <a:pt x="1668304" y="1248970"/>
                </a:cubicBezTo>
                <a:cubicBezTo>
                  <a:pt x="1644301" y="1310215"/>
                  <a:pt x="1624679" y="1373080"/>
                  <a:pt x="1610868" y="1440041"/>
                </a:cubicBezTo>
                <a:cubicBezTo>
                  <a:pt x="1617345" y="1434136"/>
                  <a:pt x="1623822" y="1428230"/>
                  <a:pt x="1639252" y="1414133"/>
                </a:cubicBezTo>
                <a:cubicBezTo>
                  <a:pt x="1616869" y="1471950"/>
                  <a:pt x="1606010" y="1518813"/>
                  <a:pt x="1560385" y="1555198"/>
                </a:cubicBezTo>
                <a:cubicBezTo>
                  <a:pt x="1531430" y="1578249"/>
                  <a:pt x="1520285" y="1624731"/>
                  <a:pt x="1503521" y="1661688"/>
                </a:cubicBezTo>
                <a:cubicBezTo>
                  <a:pt x="1436084" y="1809706"/>
                  <a:pt x="1370648" y="1958677"/>
                  <a:pt x="1301972" y="2106124"/>
                </a:cubicBezTo>
                <a:cubicBezTo>
                  <a:pt x="1283208" y="2146415"/>
                  <a:pt x="1253109" y="2178324"/>
                  <a:pt x="1205103" y="2189087"/>
                </a:cubicBezTo>
                <a:cubicBezTo>
                  <a:pt x="1142810" y="2202994"/>
                  <a:pt x="1117664" y="2262715"/>
                  <a:pt x="1073849" y="2299482"/>
                </a:cubicBezTo>
                <a:cubicBezTo>
                  <a:pt x="1032415" y="2334153"/>
                  <a:pt x="982504" y="2381683"/>
                  <a:pt x="936688" y="2381397"/>
                </a:cubicBezTo>
                <a:cubicBezTo>
                  <a:pt x="892683" y="2381111"/>
                  <a:pt x="811530" y="2409115"/>
                  <a:pt x="791813" y="2312912"/>
                </a:cubicBezTo>
                <a:cubicBezTo>
                  <a:pt x="785622" y="2282622"/>
                  <a:pt x="723138" y="2264049"/>
                  <a:pt x="686657" y="2239760"/>
                </a:cubicBezTo>
                <a:cubicBezTo>
                  <a:pt x="673418" y="2230997"/>
                  <a:pt x="660463" y="2221663"/>
                  <a:pt x="647891" y="2211947"/>
                </a:cubicBezTo>
                <a:cubicBezTo>
                  <a:pt x="594932" y="2170418"/>
                  <a:pt x="592550" y="2098028"/>
                  <a:pt x="549497" y="2050308"/>
                </a:cubicBezTo>
                <a:cubicBezTo>
                  <a:pt x="471202" y="1963630"/>
                  <a:pt x="396812" y="1872857"/>
                  <a:pt x="314039" y="1790751"/>
                </a:cubicBezTo>
                <a:cubicBezTo>
                  <a:pt x="196120" y="1673689"/>
                  <a:pt x="48387" y="1475569"/>
                  <a:pt x="0" y="1352697"/>
                </a:cubicBezTo>
                <a:cubicBezTo>
                  <a:pt x="136779" y="1485190"/>
                  <a:pt x="271463" y="1615587"/>
                  <a:pt x="406051" y="1745984"/>
                </a:cubicBezTo>
                <a:cubicBezTo>
                  <a:pt x="410146" y="1742079"/>
                  <a:pt x="414147" y="1738174"/>
                  <a:pt x="418243" y="1734268"/>
                </a:cubicBezTo>
                <a:cubicBezTo>
                  <a:pt x="386810" y="1702169"/>
                  <a:pt x="355473" y="1669974"/>
                  <a:pt x="324041" y="1637875"/>
                </a:cubicBezTo>
                <a:cubicBezTo>
                  <a:pt x="326422" y="1634161"/>
                  <a:pt x="328708" y="1630446"/>
                  <a:pt x="331089" y="1626731"/>
                </a:cubicBezTo>
                <a:cubicBezTo>
                  <a:pt x="341662" y="1629588"/>
                  <a:pt x="353473" y="1630350"/>
                  <a:pt x="362521" y="1635780"/>
                </a:cubicBezTo>
                <a:cubicBezTo>
                  <a:pt x="423291" y="1672261"/>
                  <a:pt x="483680" y="1709503"/>
                  <a:pt x="543782" y="1747032"/>
                </a:cubicBezTo>
                <a:cubicBezTo>
                  <a:pt x="563213" y="1759128"/>
                  <a:pt x="648938" y="1774749"/>
                  <a:pt x="679513" y="1772559"/>
                </a:cubicBezTo>
                <a:cubicBezTo>
                  <a:pt x="687705" y="1771987"/>
                  <a:pt x="696468" y="1782750"/>
                  <a:pt x="705136" y="1783132"/>
                </a:cubicBezTo>
                <a:cubicBezTo>
                  <a:pt x="713327" y="1783512"/>
                  <a:pt x="721805" y="1776940"/>
                  <a:pt x="730091" y="1773416"/>
                </a:cubicBezTo>
                <a:cubicBezTo>
                  <a:pt x="728758" y="1768463"/>
                  <a:pt x="727329" y="1763415"/>
                  <a:pt x="725996" y="1758366"/>
                </a:cubicBezTo>
                <a:cubicBezTo>
                  <a:pt x="738759" y="1762748"/>
                  <a:pt x="751427" y="1767129"/>
                  <a:pt x="770477" y="1773702"/>
                </a:cubicBezTo>
                <a:cubicBezTo>
                  <a:pt x="811530" y="1691787"/>
                  <a:pt x="858774" y="1613015"/>
                  <a:pt x="891826" y="1528719"/>
                </a:cubicBezTo>
                <a:cubicBezTo>
                  <a:pt x="972312" y="1323169"/>
                  <a:pt x="1056323" y="1118096"/>
                  <a:pt x="1119378" y="907022"/>
                </a:cubicBezTo>
                <a:cubicBezTo>
                  <a:pt x="1170146" y="737001"/>
                  <a:pt x="1192149" y="558407"/>
                  <a:pt x="1226915" y="383528"/>
                </a:cubicBezTo>
                <a:cubicBezTo>
                  <a:pt x="1232154" y="357334"/>
                  <a:pt x="1220724" y="342189"/>
                  <a:pt x="1199293" y="325330"/>
                </a:cubicBezTo>
                <a:cubicBezTo>
                  <a:pt x="1134142" y="273800"/>
                  <a:pt x="1061180" y="239319"/>
                  <a:pt x="983742" y="211602"/>
                </a:cubicBezTo>
                <a:cubicBezTo>
                  <a:pt x="961358" y="203601"/>
                  <a:pt x="942308" y="186551"/>
                  <a:pt x="919543" y="172263"/>
                </a:cubicBezTo>
                <a:cubicBezTo>
                  <a:pt x="989171" y="78061"/>
                  <a:pt x="1090327" y="124924"/>
                  <a:pt x="1157859" y="105398"/>
                </a:cubicBezTo>
                <a:cubicBezTo>
                  <a:pt x="1197483" y="68060"/>
                  <a:pt x="1226153" y="38247"/>
                  <a:pt x="1258062" y="12529"/>
                </a:cubicBezTo>
                <a:cubicBezTo>
                  <a:pt x="1269778" y="3099"/>
                  <a:pt x="1289876" y="-1092"/>
                  <a:pt x="1305497" y="242"/>
                </a:cubicBezTo>
                <a:cubicBezTo>
                  <a:pt x="1365694" y="5576"/>
                  <a:pt x="1425607" y="18720"/>
                  <a:pt x="1485805" y="20149"/>
                </a:cubicBezTo>
                <a:cubicBezTo>
                  <a:pt x="1556004" y="21864"/>
                  <a:pt x="1618678" y="43009"/>
                  <a:pt x="1680210" y="72918"/>
                </a:cubicBezTo>
                <a:cubicBezTo>
                  <a:pt x="1812322" y="137116"/>
                  <a:pt x="1947862" y="196933"/>
                  <a:pt x="2044351" y="313519"/>
                </a:cubicBezTo>
                <a:cubicBezTo>
                  <a:pt x="2093214" y="372574"/>
                  <a:pt x="2152650" y="426676"/>
                  <a:pt x="2168747" y="506496"/>
                </a:cubicBezTo>
                <a:cubicBezTo>
                  <a:pt x="2173224" y="528594"/>
                  <a:pt x="2165223" y="552882"/>
                  <a:pt x="2165414" y="576219"/>
                </a:cubicBezTo>
                <a:cubicBezTo>
                  <a:pt x="2165604" y="592030"/>
                  <a:pt x="2170081" y="607842"/>
                  <a:pt x="2173891" y="631559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8" name="任意多边形: 形状 14"/>
          <p:cNvSpPr/>
          <p:nvPr userDrawn="1">
            <p:custDataLst>
              <p:tags r:id="rId16"/>
            </p:custDataLst>
          </p:nvPr>
        </p:nvSpPr>
        <p:spPr>
          <a:xfrm>
            <a:off x="5433695" y="5235575"/>
            <a:ext cx="992505" cy="482600"/>
          </a:xfrm>
          <a:custGeom>
            <a:gdLst>
              <a:gd name="connsiteX0" fmla="*/ 1417331 w 2284772"/>
              <a:gd name="connsiteY0" fmla="*/ 4953 h 1040698"/>
              <a:gd name="connsiteX1" fmla="*/ 1333511 w 2284772"/>
              <a:gd name="connsiteY1" fmla="*/ 159067 h 1040698"/>
              <a:gd name="connsiteX2" fmla="*/ 2281629 w 2284772"/>
              <a:gd name="connsiteY2" fmla="*/ 0 h 1040698"/>
              <a:gd name="connsiteX3" fmla="*/ 2284772 w 2284772"/>
              <a:gd name="connsiteY3" fmla="*/ 13811 h 1040698"/>
              <a:gd name="connsiteX4" fmla="*/ 2192666 w 2284772"/>
              <a:gd name="connsiteY4" fmla="*/ 37814 h 1040698"/>
              <a:gd name="connsiteX5" fmla="*/ 1623452 w 2284772"/>
              <a:gd name="connsiteY5" fmla="*/ 156401 h 1040698"/>
              <a:gd name="connsiteX6" fmla="*/ 1315032 w 2284772"/>
              <a:gd name="connsiteY6" fmla="*/ 259080 h 1040698"/>
              <a:gd name="connsiteX7" fmla="*/ 948415 w 2284772"/>
              <a:gd name="connsiteY7" fmla="*/ 409861 h 1040698"/>
              <a:gd name="connsiteX8" fmla="*/ 817637 w 2284772"/>
              <a:gd name="connsiteY8" fmla="*/ 507016 h 1040698"/>
              <a:gd name="connsiteX9" fmla="*/ 681524 w 2284772"/>
              <a:gd name="connsiteY9" fmla="*/ 591026 h 1040698"/>
              <a:gd name="connsiteX10" fmla="*/ 460259 w 2284772"/>
              <a:gd name="connsiteY10" fmla="*/ 713327 h 1040698"/>
              <a:gd name="connsiteX11" fmla="*/ 383011 w 2284772"/>
              <a:gd name="connsiteY11" fmla="*/ 805625 h 1040698"/>
              <a:gd name="connsiteX12" fmla="*/ 301191 w 2284772"/>
              <a:gd name="connsiteY12" fmla="*/ 986981 h 1040698"/>
              <a:gd name="connsiteX13" fmla="*/ 225277 w 2284772"/>
              <a:gd name="connsiteY13" fmla="*/ 1040511 h 1040698"/>
              <a:gd name="connsiteX14" fmla="*/ 201179 w 2284772"/>
              <a:gd name="connsiteY14" fmla="*/ 1030224 h 1040698"/>
              <a:gd name="connsiteX15" fmla="*/ 58113 w 2284772"/>
              <a:gd name="connsiteY15" fmla="*/ 815054 h 1040698"/>
              <a:gd name="connsiteX16" fmla="*/ 56970 w 2284772"/>
              <a:gd name="connsiteY16" fmla="*/ 662083 h 1040698"/>
              <a:gd name="connsiteX17" fmla="*/ 74401 w 2284772"/>
              <a:gd name="connsiteY17" fmla="*/ 506444 h 1040698"/>
              <a:gd name="connsiteX18" fmla="*/ 33729 w 2284772"/>
              <a:gd name="connsiteY18" fmla="*/ 438912 h 1040698"/>
              <a:gd name="connsiteX19" fmla="*/ 5345 w 2284772"/>
              <a:gd name="connsiteY19" fmla="*/ 346520 h 1040698"/>
              <a:gd name="connsiteX20" fmla="*/ 214514 w 2284772"/>
              <a:gd name="connsiteY20" fmla="*/ 249936 h 1040698"/>
              <a:gd name="connsiteX21" fmla="*/ 282903 w 2284772"/>
              <a:gd name="connsiteY21" fmla="*/ 252412 h 1040698"/>
              <a:gd name="connsiteX22" fmla="*/ 1217972 w 2284772"/>
              <a:gd name="connsiteY22" fmla="*/ 37052 h 1040698"/>
              <a:gd name="connsiteX23" fmla="*/ 1417045 w 2284772"/>
              <a:gd name="connsiteY23" fmla="*/ 4953 h 10406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284772" h="1040698">
                <a:moveTo>
                  <a:pt x="1417331" y="4953"/>
                </a:moveTo>
                <a:cubicBezTo>
                  <a:pt x="1457812" y="97917"/>
                  <a:pt x="1366086" y="104489"/>
                  <a:pt x="1333511" y="159067"/>
                </a:cubicBezTo>
                <a:cubicBezTo>
                  <a:pt x="1652693" y="94393"/>
                  <a:pt x="1965113" y="33814"/>
                  <a:pt x="2281629" y="0"/>
                </a:cubicBezTo>
                <a:cubicBezTo>
                  <a:pt x="2282677" y="4572"/>
                  <a:pt x="2283725" y="9239"/>
                  <a:pt x="2284772" y="13811"/>
                </a:cubicBezTo>
                <a:cubicBezTo>
                  <a:pt x="2254102" y="21907"/>
                  <a:pt x="2223717" y="31337"/>
                  <a:pt x="2192666" y="37814"/>
                </a:cubicBezTo>
                <a:cubicBezTo>
                  <a:pt x="2002928" y="77152"/>
                  <a:pt x="1811951" y="111442"/>
                  <a:pt x="1623452" y="156401"/>
                </a:cubicBezTo>
                <a:cubicBezTo>
                  <a:pt x="1518391" y="181451"/>
                  <a:pt x="1416378" y="220789"/>
                  <a:pt x="1315032" y="259080"/>
                </a:cubicBezTo>
                <a:cubicBezTo>
                  <a:pt x="1191493" y="305753"/>
                  <a:pt x="1068335" y="354521"/>
                  <a:pt x="948415" y="409861"/>
                </a:cubicBezTo>
                <a:cubicBezTo>
                  <a:pt x="900218" y="432149"/>
                  <a:pt x="862404" y="476155"/>
                  <a:pt x="817637" y="507016"/>
                </a:cubicBezTo>
                <a:cubicBezTo>
                  <a:pt x="773822" y="537305"/>
                  <a:pt x="728006" y="564928"/>
                  <a:pt x="681524" y="591026"/>
                </a:cubicBezTo>
                <a:cubicBezTo>
                  <a:pt x="608087" y="632365"/>
                  <a:pt x="530744" y="667512"/>
                  <a:pt x="460259" y="713327"/>
                </a:cubicBezTo>
                <a:cubicBezTo>
                  <a:pt x="428064" y="734187"/>
                  <a:pt x="408443" y="774287"/>
                  <a:pt x="383011" y="805625"/>
                </a:cubicBezTo>
                <a:cubicBezTo>
                  <a:pt x="339767" y="858869"/>
                  <a:pt x="322622" y="923830"/>
                  <a:pt x="301191" y="986981"/>
                </a:cubicBezTo>
                <a:cubicBezTo>
                  <a:pt x="289190" y="1022413"/>
                  <a:pt x="264329" y="1042892"/>
                  <a:pt x="225277" y="1040511"/>
                </a:cubicBezTo>
                <a:cubicBezTo>
                  <a:pt x="216895" y="1040035"/>
                  <a:pt x="205465" y="1036415"/>
                  <a:pt x="201179" y="1030224"/>
                </a:cubicBezTo>
                <a:cubicBezTo>
                  <a:pt x="151649" y="959548"/>
                  <a:pt x="94213" y="892207"/>
                  <a:pt x="58113" y="815054"/>
                </a:cubicBezTo>
                <a:cubicBezTo>
                  <a:pt x="38492" y="772954"/>
                  <a:pt x="53255" y="713423"/>
                  <a:pt x="56970" y="662083"/>
                </a:cubicBezTo>
                <a:cubicBezTo>
                  <a:pt x="60685" y="609981"/>
                  <a:pt x="74972" y="558260"/>
                  <a:pt x="74401" y="506444"/>
                </a:cubicBezTo>
                <a:cubicBezTo>
                  <a:pt x="74115" y="483394"/>
                  <a:pt x="53160" y="455390"/>
                  <a:pt x="33729" y="438912"/>
                </a:cubicBezTo>
                <a:cubicBezTo>
                  <a:pt x="2201" y="412242"/>
                  <a:pt x="-7133" y="382143"/>
                  <a:pt x="5345" y="346520"/>
                </a:cubicBezTo>
                <a:cubicBezTo>
                  <a:pt x="29538" y="277273"/>
                  <a:pt x="126312" y="207074"/>
                  <a:pt x="214514" y="249936"/>
                </a:cubicBezTo>
                <a:cubicBezTo>
                  <a:pt x="233468" y="259080"/>
                  <a:pt x="261091" y="257461"/>
                  <a:pt x="282903" y="252412"/>
                </a:cubicBezTo>
                <a:cubicBezTo>
                  <a:pt x="594752" y="181261"/>
                  <a:pt x="906124" y="107823"/>
                  <a:pt x="1217972" y="37052"/>
                </a:cubicBezTo>
                <a:cubicBezTo>
                  <a:pt x="1283885" y="22098"/>
                  <a:pt x="1351703" y="15335"/>
                  <a:pt x="1417045" y="4953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63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>
            <a:lum bright="-6000"/>
          </a:blip>
          <a:srcRect l="19071" t="12491" r="29196" b="16724"/>
          <a:stretch>
            <a:fillRect/>
          </a:stretch>
        </p:blipFill>
        <p:spPr>
          <a:xfrm>
            <a:off x="6981190" y="3766185"/>
            <a:ext cx="473710" cy="647700"/>
          </a:xfrm>
          <a:prstGeom prst="rect">
            <a:avLst/>
          </a:prstGeom>
        </p:spPr>
      </p:pic>
      <p:sp>
        <p:nvSpPr>
          <p:cNvPr id="1048690" name="文本框 41"/>
          <p:cNvSpPr txBox="1"/>
          <p:nvPr userDrawn="1">
            <p:custDataLst>
              <p:tags r:id="rId19"/>
            </p:custDataLst>
          </p:nvPr>
        </p:nvSpPr>
        <p:spPr>
          <a:xfrm>
            <a:off x="7133590" y="4001770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48692" name="椭圆 25"/>
          <p:cNvSpPr/>
          <p:nvPr userDrawn="1">
            <p:custDataLst>
              <p:tags r:id="rId20"/>
            </p:custDataLst>
          </p:nvPr>
        </p:nvSpPr>
        <p:spPr>
          <a:xfrm>
            <a:off x="8388985" y="1536065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框 32"/>
          <p:cNvSpPr txBox="1"/>
          <p:nvPr userDrawn="1">
            <p:custDataLst>
              <p:tags r:id="rId21"/>
            </p:custDataLst>
          </p:nvPr>
        </p:nvSpPr>
        <p:spPr>
          <a:xfrm>
            <a:off x="9865360" y="6075680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3145739" name="直接连接符 33"/>
          <p:cNvCxnSpPr/>
          <p:nvPr userDrawn="1">
            <p:custDataLst>
              <p:tags r:id="rId22"/>
            </p:custDataLst>
          </p:nvPr>
        </p:nvCxnSpPr>
        <p:spPr>
          <a:xfrm flipH="1">
            <a:off x="9738360" y="6045835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793115" y="2054860"/>
            <a:ext cx="5280025" cy="1863725"/>
          </a:xfrm>
        </p:spPr>
        <p:txBody>
          <a:bodyPr vert="horz" lIns="0" tIns="0" rIns="0" bIns="0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j-cs"/>
              </a:defRPr>
            </a:lvl1pPr>
          </a:lstStyle>
          <a:p>
            <a:pPr lvl="0"/>
            <a:r>
              <a:rPr>
                <a:sym typeface="+mn-ea"/>
              </a:rPr>
              <a:t>单击此处</a:t>
            </a:r>
            <a:br>
              <a:rPr>
                <a:sym typeface="+mn-ea"/>
              </a:rPr>
            </a:br>
            <a:r>
              <a:rPr>
                <a:sym typeface="+mn-ea"/>
              </a:rPr>
              <a:t>添加文档标题</a:t>
            </a:r>
            <a:endParaRPr>
              <a:sym typeface="+mn-ea"/>
            </a:endParaRPr>
          </a:p>
        </p:txBody>
      </p:sp>
      <p:sp>
        <p:nvSpPr>
          <p:cNvPr id="1048698" name="副标题 2"/>
          <p:cNvSpPr>
            <a:spLocks noGrp="1"/>
          </p:cNvSpPr>
          <p:nvPr>
            <p:ph type="subTitle" idx="1"/>
            <p:custDataLst>
              <p:tags r:id="rId24"/>
            </p:custDataLst>
          </p:nvPr>
        </p:nvSpPr>
        <p:spPr>
          <a:xfrm>
            <a:off x="793115" y="4062095"/>
            <a:ext cx="5280025" cy="972185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6" name="文本占位符 9"/>
          <p:cNvSpPr>
            <a:spLocks noGrp="1"/>
          </p:cNvSpPr>
          <p:nvPr>
            <p:ph type="body" sz="quarter" idx="13" hasCustomPrompt="1"/>
            <p:custDataLst>
              <p:tags r:id="rId28"/>
            </p:custDataLst>
          </p:nvPr>
        </p:nvSpPr>
        <p:spPr>
          <a:xfrm>
            <a:off x="793115" y="504000"/>
            <a:ext cx="2743199" cy="504000"/>
          </a:xfrm>
        </p:spPr>
        <p:txBody>
          <a:bodyPr vert="horz" lIns="0" tIns="0" rIns="0" bIns="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>
                    <a:lumMod val="50000"/>
                  </a:schemeClr>
                </a:solidFill>
                <a:latin typeface="+mn-ea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08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05815" y="5502090"/>
            <a:ext cx="2743200" cy="504000"/>
          </a:xfrm>
        </p:spPr>
        <p:txBody>
          <a:bodyPr vert="horz" lIns="0" tIns="0" rIns="0" bIns="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n-ea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3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720" name="矩形 4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475740" y="2487930"/>
            <a:ext cx="1597660" cy="1081405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475740" y="3658235"/>
            <a:ext cx="1785620" cy="504190"/>
          </a:xfrm>
        </p:spPr>
        <p:txBody>
          <a:bodyPr anchor="t"/>
          <a:lstStyle>
            <a:lvl1pPr marL="0" indent="0" algn="l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6" name="文本框 44"/>
          <p:cNvSpPr txBox="1"/>
          <p:nvPr userDrawn="1">
            <p:custDataLst>
              <p:tags r:id="rId6"/>
            </p:custDataLst>
          </p:nvPr>
        </p:nvSpPr>
        <p:spPr>
          <a:xfrm>
            <a:off x="11158091" y="-1905"/>
            <a:ext cx="1033909" cy="1006239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628" h="1585">
                <a:moveTo>
                  <a:pt x="661" y="0"/>
                </a:moveTo>
                <a:lnTo>
                  <a:pt x="606" y="106"/>
                </a:lnTo>
                <a:cubicBezTo>
                  <a:pt x="550" y="183"/>
                  <a:pt x="550" y="228"/>
                  <a:pt x="606" y="239"/>
                </a:cubicBezTo>
                <a:cubicBezTo>
                  <a:pt x="628" y="250"/>
                  <a:pt x="694" y="250"/>
                  <a:pt x="805" y="239"/>
                </a:cubicBezTo>
                <a:cubicBezTo>
                  <a:pt x="937" y="228"/>
                  <a:pt x="1051" y="222"/>
                  <a:pt x="1145" y="222"/>
                </a:cubicBezTo>
                <a:cubicBezTo>
                  <a:pt x="1383" y="222"/>
                  <a:pt x="1529" y="236"/>
                  <a:pt x="1584" y="264"/>
                </a:cubicBezTo>
                <a:cubicBezTo>
                  <a:pt x="1588" y="268"/>
                  <a:pt x="1603" y="273"/>
                  <a:pt x="1628" y="279"/>
                </a:cubicBezTo>
                <a:lnTo>
                  <a:pt x="1628" y="1166"/>
                </a:lnTo>
                <a:cubicBezTo>
                  <a:pt x="1620" y="1167"/>
                  <a:pt x="1614" y="1168"/>
                  <a:pt x="1609" y="1168"/>
                </a:cubicBezTo>
                <a:cubicBezTo>
                  <a:pt x="1582" y="1168"/>
                  <a:pt x="1559" y="1182"/>
                  <a:pt x="1543" y="1209"/>
                </a:cubicBezTo>
                <a:cubicBezTo>
                  <a:pt x="1515" y="1226"/>
                  <a:pt x="1496" y="1229"/>
                  <a:pt x="1485" y="1218"/>
                </a:cubicBezTo>
                <a:cubicBezTo>
                  <a:pt x="1479" y="1207"/>
                  <a:pt x="1468" y="1201"/>
                  <a:pt x="1452" y="1201"/>
                </a:cubicBezTo>
                <a:cubicBezTo>
                  <a:pt x="1424" y="1201"/>
                  <a:pt x="1399" y="1204"/>
                  <a:pt x="1377" y="1209"/>
                </a:cubicBezTo>
                <a:cubicBezTo>
                  <a:pt x="1316" y="1220"/>
                  <a:pt x="1277" y="1234"/>
                  <a:pt x="1261" y="1251"/>
                </a:cubicBezTo>
                <a:cubicBezTo>
                  <a:pt x="1250" y="1267"/>
                  <a:pt x="1211" y="1276"/>
                  <a:pt x="1145" y="1276"/>
                </a:cubicBezTo>
                <a:cubicBezTo>
                  <a:pt x="1095" y="1276"/>
                  <a:pt x="1048" y="1287"/>
                  <a:pt x="1004" y="1309"/>
                </a:cubicBezTo>
                <a:cubicBezTo>
                  <a:pt x="932" y="1336"/>
                  <a:pt x="845" y="1364"/>
                  <a:pt x="742" y="1392"/>
                </a:cubicBezTo>
                <a:cubicBezTo>
                  <a:pt x="640" y="1419"/>
                  <a:pt x="572" y="1433"/>
                  <a:pt x="539" y="1433"/>
                </a:cubicBezTo>
                <a:cubicBezTo>
                  <a:pt x="489" y="1428"/>
                  <a:pt x="387" y="1461"/>
                  <a:pt x="232" y="1533"/>
                </a:cubicBezTo>
                <a:cubicBezTo>
                  <a:pt x="171" y="1560"/>
                  <a:pt x="120" y="1577"/>
                  <a:pt x="79" y="1583"/>
                </a:cubicBezTo>
                <a:cubicBezTo>
                  <a:pt x="37" y="1588"/>
                  <a:pt x="11" y="1583"/>
                  <a:pt x="0" y="1566"/>
                </a:cubicBezTo>
                <a:lnTo>
                  <a:pt x="0" y="1558"/>
                </a:lnTo>
                <a:cubicBezTo>
                  <a:pt x="0" y="1541"/>
                  <a:pt x="10" y="1524"/>
                  <a:pt x="29" y="1508"/>
                </a:cubicBezTo>
                <a:cubicBezTo>
                  <a:pt x="48" y="1491"/>
                  <a:pt x="69" y="1480"/>
                  <a:pt x="91" y="1475"/>
                </a:cubicBezTo>
                <a:cubicBezTo>
                  <a:pt x="130" y="1464"/>
                  <a:pt x="171" y="1436"/>
                  <a:pt x="216" y="1392"/>
                </a:cubicBezTo>
                <a:cubicBezTo>
                  <a:pt x="288" y="1331"/>
                  <a:pt x="346" y="1289"/>
                  <a:pt x="390" y="1267"/>
                </a:cubicBezTo>
                <a:cubicBezTo>
                  <a:pt x="456" y="1229"/>
                  <a:pt x="524" y="1177"/>
                  <a:pt x="593" y="1114"/>
                </a:cubicBezTo>
                <a:cubicBezTo>
                  <a:pt x="662" y="1050"/>
                  <a:pt x="711" y="999"/>
                  <a:pt x="738" y="960"/>
                </a:cubicBezTo>
                <a:cubicBezTo>
                  <a:pt x="766" y="911"/>
                  <a:pt x="777" y="886"/>
                  <a:pt x="771" y="886"/>
                </a:cubicBezTo>
                <a:cubicBezTo>
                  <a:pt x="771" y="880"/>
                  <a:pt x="733" y="872"/>
                  <a:pt x="655" y="861"/>
                </a:cubicBezTo>
                <a:cubicBezTo>
                  <a:pt x="594" y="855"/>
                  <a:pt x="545" y="844"/>
                  <a:pt x="506" y="828"/>
                </a:cubicBezTo>
                <a:cubicBezTo>
                  <a:pt x="467" y="811"/>
                  <a:pt x="412" y="778"/>
                  <a:pt x="340" y="728"/>
                </a:cubicBezTo>
                <a:cubicBezTo>
                  <a:pt x="229" y="640"/>
                  <a:pt x="163" y="565"/>
                  <a:pt x="141" y="504"/>
                </a:cubicBezTo>
                <a:cubicBezTo>
                  <a:pt x="130" y="460"/>
                  <a:pt x="122" y="438"/>
                  <a:pt x="116" y="438"/>
                </a:cubicBezTo>
                <a:cubicBezTo>
                  <a:pt x="105" y="421"/>
                  <a:pt x="93" y="387"/>
                  <a:pt x="79" y="334"/>
                </a:cubicBezTo>
                <a:cubicBezTo>
                  <a:pt x="65" y="282"/>
                  <a:pt x="58" y="236"/>
                  <a:pt x="58" y="197"/>
                </a:cubicBezTo>
                <a:cubicBezTo>
                  <a:pt x="58" y="137"/>
                  <a:pt x="71" y="71"/>
                  <a:pt x="95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  <a:alpha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1048728" name="文本框 45"/>
          <p:cNvSpPr txBox="1"/>
          <p:nvPr userDrawn="1">
            <p:custDataLst>
              <p:tags r:id="rId7"/>
            </p:custDataLst>
          </p:nvPr>
        </p:nvSpPr>
        <p:spPr>
          <a:xfrm>
            <a:off x="2323465" y="6189345"/>
            <a:ext cx="908050" cy="664845"/>
          </a:xfrm>
          <a:custGeom>
            <a:gdLst>
              <a:gd name="connsiteX0" fmla="*/ 192634 w 840515"/>
              <a:gd name="connsiteY0" fmla="*/ 0 h 758495"/>
              <a:gd name="connsiteX1" fmla="*/ 255842 w 840515"/>
              <a:gd name="connsiteY1" fmla="*/ 15802 h 758495"/>
              <a:gd name="connsiteX2" fmla="*/ 308515 w 840515"/>
              <a:gd name="connsiteY2" fmla="*/ 21070 h 758495"/>
              <a:gd name="connsiteX3" fmla="*/ 324317 w 840515"/>
              <a:gd name="connsiteY3" fmla="*/ 21070 h 758495"/>
              <a:gd name="connsiteX4" fmla="*/ 424397 w 840515"/>
              <a:gd name="connsiteY4" fmla="*/ 47406 h 758495"/>
              <a:gd name="connsiteX5" fmla="*/ 558713 w 840515"/>
              <a:gd name="connsiteY5" fmla="*/ 110614 h 758495"/>
              <a:gd name="connsiteX6" fmla="*/ 635089 w 840515"/>
              <a:gd name="connsiteY6" fmla="*/ 194891 h 758495"/>
              <a:gd name="connsiteX7" fmla="*/ 693030 w 840515"/>
              <a:gd name="connsiteY7" fmla="*/ 263366 h 758495"/>
              <a:gd name="connsiteX8" fmla="*/ 729901 w 840515"/>
              <a:gd name="connsiteY8" fmla="*/ 305505 h 758495"/>
              <a:gd name="connsiteX9" fmla="*/ 735169 w 840515"/>
              <a:gd name="connsiteY9" fmla="*/ 318673 h 758495"/>
              <a:gd name="connsiteX10" fmla="*/ 750971 w 840515"/>
              <a:gd name="connsiteY10" fmla="*/ 331842 h 758495"/>
              <a:gd name="connsiteX11" fmla="*/ 806278 w 840515"/>
              <a:gd name="connsiteY11" fmla="*/ 421386 h 758495"/>
              <a:gd name="connsiteX12" fmla="*/ 840515 w 840515"/>
              <a:gd name="connsiteY12" fmla="*/ 510931 h 758495"/>
              <a:gd name="connsiteX13" fmla="*/ 829980 w 840515"/>
              <a:gd name="connsiteY13" fmla="*/ 537267 h 758495"/>
              <a:gd name="connsiteX14" fmla="*/ 819446 w 840515"/>
              <a:gd name="connsiteY14" fmla="*/ 558336 h 758495"/>
              <a:gd name="connsiteX15" fmla="*/ 735169 w 840515"/>
              <a:gd name="connsiteY15" fmla="*/ 611010 h 758495"/>
              <a:gd name="connsiteX16" fmla="*/ 656159 w 840515"/>
              <a:gd name="connsiteY16" fmla="*/ 637347 h 758495"/>
              <a:gd name="connsiteX17" fmla="*/ 624555 w 840515"/>
              <a:gd name="connsiteY17" fmla="*/ 658416 h 758495"/>
              <a:gd name="connsiteX18" fmla="*/ 614020 w 840515"/>
              <a:gd name="connsiteY18" fmla="*/ 647881 h 758495"/>
              <a:gd name="connsiteX19" fmla="*/ 592951 w 840515"/>
              <a:gd name="connsiteY19" fmla="*/ 632079 h 758495"/>
              <a:gd name="connsiteX20" fmla="*/ 524476 w 840515"/>
              <a:gd name="connsiteY20" fmla="*/ 653149 h 758495"/>
              <a:gd name="connsiteX21" fmla="*/ 461268 w 840515"/>
              <a:gd name="connsiteY21" fmla="*/ 668950 h 758495"/>
              <a:gd name="connsiteX22" fmla="*/ 456000 w 840515"/>
              <a:gd name="connsiteY22" fmla="*/ 668950 h 758495"/>
              <a:gd name="connsiteX23" fmla="*/ 400694 w 840515"/>
              <a:gd name="connsiteY23" fmla="*/ 679485 h 758495"/>
              <a:gd name="connsiteX24" fmla="*/ 350654 w 840515"/>
              <a:gd name="connsiteY24" fmla="*/ 700554 h 758495"/>
              <a:gd name="connsiteX25" fmla="*/ 271644 w 840515"/>
              <a:gd name="connsiteY25" fmla="*/ 716356 h 758495"/>
              <a:gd name="connsiteX26" fmla="*/ 145228 w 840515"/>
              <a:gd name="connsiteY26" fmla="*/ 742693 h 758495"/>
              <a:gd name="connsiteX27" fmla="*/ 55684 w 840515"/>
              <a:gd name="connsiteY27" fmla="*/ 758495 h 758495"/>
              <a:gd name="connsiteX28" fmla="*/ 13545 w 840515"/>
              <a:gd name="connsiteY28" fmla="*/ 742693 h 758495"/>
              <a:gd name="connsiteX29" fmla="*/ 24080 w 840515"/>
              <a:gd name="connsiteY29" fmla="*/ 679485 h 758495"/>
              <a:gd name="connsiteX30" fmla="*/ 71486 w 840515"/>
              <a:gd name="connsiteY30" fmla="*/ 642614 h 758495"/>
              <a:gd name="connsiteX31" fmla="*/ 134694 w 840515"/>
              <a:gd name="connsiteY31" fmla="*/ 589941 h 758495"/>
              <a:gd name="connsiteX32" fmla="*/ 287446 w 840515"/>
              <a:gd name="connsiteY32" fmla="*/ 437188 h 758495"/>
              <a:gd name="connsiteX33" fmla="*/ 371723 w 840515"/>
              <a:gd name="connsiteY33" fmla="*/ 310772 h 758495"/>
              <a:gd name="connsiteX34" fmla="*/ 319050 w 840515"/>
              <a:gd name="connsiteY34" fmla="*/ 208059 h 758495"/>
              <a:gd name="connsiteX35" fmla="*/ 213704 w 840515"/>
              <a:gd name="connsiteY35" fmla="*/ 73743 h 758495"/>
              <a:gd name="connsiteX36" fmla="*/ 171565 w 840515"/>
              <a:gd name="connsiteY36" fmla="*/ 5267 h 758495"/>
              <a:gd name="connsiteX37" fmla="*/ 192634 w 840515"/>
              <a:gd name="connsiteY37" fmla="*/ 0 h 75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657" h="1213">
                <a:moveTo>
                  <a:pt x="57" y="0"/>
                </a:moveTo>
                <a:cubicBezTo>
                  <a:pt x="118" y="0"/>
                  <a:pt x="171" y="13"/>
                  <a:pt x="214" y="39"/>
                </a:cubicBezTo>
                <a:cubicBezTo>
                  <a:pt x="249" y="57"/>
                  <a:pt x="293" y="61"/>
                  <a:pt x="345" y="52"/>
                </a:cubicBezTo>
                <a:lnTo>
                  <a:pt x="385" y="52"/>
                </a:lnTo>
                <a:cubicBezTo>
                  <a:pt x="455" y="52"/>
                  <a:pt x="538" y="74"/>
                  <a:pt x="634" y="118"/>
                </a:cubicBezTo>
                <a:cubicBezTo>
                  <a:pt x="800" y="179"/>
                  <a:pt x="912" y="232"/>
                  <a:pt x="968" y="275"/>
                </a:cubicBezTo>
                <a:cubicBezTo>
                  <a:pt x="1025" y="319"/>
                  <a:pt x="1089" y="389"/>
                  <a:pt x="1159" y="485"/>
                </a:cubicBezTo>
                <a:lnTo>
                  <a:pt x="1303" y="656"/>
                </a:lnTo>
                <a:cubicBezTo>
                  <a:pt x="1364" y="699"/>
                  <a:pt x="1395" y="734"/>
                  <a:pt x="1395" y="760"/>
                </a:cubicBezTo>
                <a:cubicBezTo>
                  <a:pt x="1395" y="769"/>
                  <a:pt x="1399" y="780"/>
                  <a:pt x="1408" y="793"/>
                </a:cubicBezTo>
                <a:cubicBezTo>
                  <a:pt x="1417" y="806"/>
                  <a:pt x="1430" y="817"/>
                  <a:pt x="1447" y="826"/>
                </a:cubicBezTo>
                <a:cubicBezTo>
                  <a:pt x="1482" y="861"/>
                  <a:pt x="1528" y="935"/>
                  <a:pt x="1585" y="1049"/>
                </a:cubicBezTo>
                <a:cubicBezTo>
                  <a:pt x="1620" y="1118"/>
                  <a:pt x="1644" y="1173"/>
                  <a:pt x="1657" y="1213"/>
                </a:cubicBezTo>
                <a:lnTo>
                  <a:pt x="184" y="1213"/>
                </a:lnTo>
                <a:cubicBezTo>
                  <a:pt x="219" y="1174"/>
                  <a:pt x="256" y="1133"/>
                  <a:pt x="293" y="1088"/>
                </a:cubicBezTo>
                <a:cubicBezTo>
                  <a:pt x="433" y="922"/>
                  <a:pt x="503" y="817"/>
                  <a:pt x="503" y="774"/>
                </a:cubicBezTo>
                <a:cubicBezTo>
                  <a:pt x="503" y="730"/>
                  <a:pt x="459" y="645"/>
                  <a:pt x="372" y="518"/>
                </a:cubicBezTo>
                <a:cubicBezTo>
                  <a:pt x="284" y="391"/>
                  <a:pt x="197" y="280"/>
                  <a:pt x="109" y="184"/>
                </a:cubicBezTo>
                <a:cubicBezTo>
                  <a:pt x="22" y="87"/>
                  <a:pt x="-13" y="31"/>
                  <a:pt x="4" y="13"/>
                </a:cubicBezTo>
                <a:cubicBezTo>
                  <a:pt x="4" y="4"/>
                  <a:pt x="22" y="0"/>
                  <a:pt x="57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sp>
        <p:nvSpPr>
          <p:cNvPr id="1048730" name="文本框 73"/>
          <p:cNvSpPr txBox="1"/>
          <p:nvPr userDrawn="1">
            <p:custDataLst>
              <p:tags r:id="rId8"/>
            </p:custDataLst>
          </p:nvPr>
        </p:nvSpPr>
        <p:spPr>
          <a:xfrm>
            <a:off x="11237595" y="5367020"/>
            <a:ext cx="954405" cy="1490980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097167" name="图形 29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rcRect t="33635"/>
          <a:stretch>
            <a:fillRect/>
          </a:stretch>
        </p:blipFill>
        <p:spPr>
          <a:xfrm>
            <a:off x="8660765" y="19050"/>
            <a:ext cx="1845310" cy="790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06" h="1245">
                <a:moveTo>
                  <a:pt x="0" y="0"/>
                </a:moveTo>
                <a:lnTo>
                  <a:pt x="2906" y="0"/>
                </a:lnTo>
                <a:lnTo>
                  <a:pt x="2906" y="1245"/>
                </a:lnTo>
                <a:lnTo>
                  <a:pt x="0" y="124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图形 31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r="5133"/>
          <a:stretch>
            <a:fillRect/>
          </a:stretch>
        </p:blipFill>
        <p:spPr>
          <a:xfrm rot="16500000" flipH="1">
            <a:off x="5074806" y="5277547"/>
            <a:ext cx="1010835" cy="23679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592" h="3728">
                <a:moveTo>
                  <a:pt x="1266" y="3729"/>
                </a:moveTo>
                <a:lnTo>
                  <a:pt x="1592" y="0"/>
                </a:lnTo>
                <a:lnTo>
                  <a:pt x="0" y="0"/>
                </a:lnTo>
                <a:lnTo>
                  <a:pt x="0" y="3729"/>
                </a:lnTo>
                <a:close/>
              </a:path>
            </a:pathLst>
          </a:custGeom>
        </p:spPr>
      </p:pic>
      <p:sp>
        <p:nvSpPr>
          <p:cNvPr id="1048732" name="矩形 10"/>
          <p:cNvSpPr/>
          <p:nvPr userDrawn="1">
            <p:custDataLst>
              <p:tags r:id="rId13"/>
            </p:custDataLst>
          </p:nvPr>
        </p:nvSpPr>
        <p:spPr>
          <a:xfrm flipH="1">
            <a:off x="0" y="6350"/>
            <a:ext cx="803275" cy="68573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41"/>
          <p:cNvCxnSpPr/>
          <p:nvPr userDrawn="1">
            <p:custDataLst>
              <p:tags r:id="rId14"/>
            </p:custDataLst>
          </p:nvPr>
        </p:nvCxnSpPr>
        <p:spPr>
          <a:xfrm flipH="1">
            <a:off x="796925" y="0"/>
            <a:ext cx="0" cy="685800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42"/>
          <p:cNvCxnSpPr/>
          <p:nvPr userDrawn="1">
            <p:custDataLst>
              <p:tags r:id="rId15"/>
            </p:custDataLst>
          </p:nvPr>
        </p:nvCxnSpPr>
        <p:spPr>
          <a:xfrm>
            <a:off x="0" y="123190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43"/>
          <p:cNvCxnSpPr/>
          <p:nvPr userDrawn="1">
            <p:custDataLst>
              <p:tags r:id="rId16"/>
            </p:custDataLst>
          </p:nvPr>
        </p:nvCxnSpPr>
        <p:spPr>
          <a:xfrm>
            <a:off x="0" y="269684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7" name="直接连接符 11"/>
          <p:cNvCxnSpPr/>
          <p:nvPr userDrawn="1">
            <p:custDataLst>
              <p:tags r:id="rId17"/>
            </p:custDataLst>
          </p:nvPr>
        </p:nvCxnSpPr>
        <p:spPr>
          <a:xfrm>
            <a:off x="0" y="416179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12"/>
          <p:cNvCxnSpPr/>
          <p:nvPr userDrawn="1">
            <p:custDataLst>
              <p:tags r:id="rId18"/>
            </p:custDataLst>
          </p:nvPr>
        </p:nvCxnSpPr>
        <p:spPr>
          <a:xfrm>
            <a:off x="0" y="562673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7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8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1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>
            <a:lum bright="-6000"/>
          </a:blip>
          <a:srcRect l="19071" t="12491" r="29196" b="16724"/>
          <a:stretch>
            <a:fillRect/>
          </a:stretch>
        </p:blipFill>
        <p:spPr>
          <a:xfrm>
            <a:off x="3187700" y="2782570"/>
            <a:ext cx="473710" cy="647700"/>
          </a:xfrm>
          <a:prstGeom prst="rect">
            <a:avLst/>
          </a:prstGeom>
        </p:spPr>
      </p:pic>
      <p:sp>
        <p:nvSpPr>
          <p:cNvPr id="1048740" name="文本框 5"/>
          <p:cNvSpPr txBox="1"/>
          <p:nvPr userDrawn="1">
            <p:custDataLst>
              <p:tags r:id="rId24"/>
            </p:custDataLst>
          </p:nvPr>
        </p:nvSpPr>
        <p:spPr>
          <a:xfrm>
            <a:off x="3340100" y="3018155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6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742" name="矩形 8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02640" y="3166110"/>
            <a:ext cx="5304790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02640" y="4425950"/>
            <a:ext cx="5273040" cy="935990"/>
          </a:xfrm>
        </p:spPr>
        <p:txBody>
          <a:bodyPr/>
          <a:lstStyle>
            <a:lvl1pPr marL="0" indent="0" algn="l"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j-ea"/>
                <a:ea typeface="+mj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algn="l">
              <a:lnSpc>
                <a:spcPct val="100000"/>
              </a:lnSpc>
              <a:spcBef>
                <a:spcPct val="0"/>
              </a:spcBef>
              <a:buClrTx/>
              <a:buSzTx/>
            </a:pPr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00100" y="1880870"/>
            <a:ext cx="3173730" cy="1224280"/>
          </a:xfrm>
        </p:spPr>
        <p:txBody>
          <a:bodyPr anchor="ctr">
            <a:normAutofit/>
          </a:bodyPr>
          <a:lstStyle>
            <a:lvl1pPr marL="0" indent="0" algn="l">
              <a:buNone/>
              <a:defRPr kumimoji="0" lang="en-US" altLang="zh-CN" sz="8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 algn="l">
              <a:lnSpc>
                <a:spcPct val="100000"/>
              </a:lnSpc>
              <a:spcBef>
                <a:spcPct val="0"/>
              </a:spcBef>
              <a:buClrTx/>
              <a:buSzTx/>
            </a:pPr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75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>
            <a:lum bright="-6000"/>
          </a:blip>
          <a:srcRect l="19071" t="12491" r="29196" b="16724"/>
          <a:stretch>
            <a:fillRect/>
          </a:stretch>
        </p:blipFill>
        <p:spPr>
          <a:xfrm>
            <a:off x="4323715" y="2190115"/>
            <a:ext cx="473710" cy="647700"/>
          </a:xfrm>
          <a:prstGeom prst="rect">
            <a:avLst/>
          </a:prstGeom>
        </p:spPr>
      </p:pic>
      <p:sp>
        <p:nvSpPr>
          <p:cNvPr id="1048756" name="文本框 41"/>
          <p:cNvSpPr txBox="1"/>
          <p:nvPr userDrawn="1">
            <p:custDataLst>
              <p:tags r:id="rId12"/>
            </p:custDataLst>
          </p:nvPr>
        </p:nvSpPr>
        <p:spPr>
          <a:xfrm>
            <a:off x="4476115" y="2425700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48758" name="矩形 9"/>
          <p:cNvSpPr/>
          <p:nvPr userDrawn="1">
            <p:custDataLst>
              <p:tags r:id="rId13"/>
            </p:custDataLst>
          </p:nvPr>
        </p:nvSpPr>
        <p:spPr>
          <a:xfrm>
            <a:off x="6612255" y="1047115"/>
            <a:ext cx="4775200" cy="477520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51" name="直接连接符 10"/>
          <p:cNvCxnSpPr/>
          <p:nvPr userDrawn="1">
            <p:custDataLst>
              <p:tags r:id="rId14"/>
            </p:custDataLst>
          </p:nvPr>
        </p:nvCxnSpPr>
        <p:spPr>
          <a:xfrm>
            <a:off x="6620510" y="1054100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1"/>
          <p:cNvCxnSpPr/>
          <p:nvPr userDrawn="1">
            <p:custDataLst>
              <p:tags r:id="rId15"/>
            </p:custDataLst>
          </p:nvPr>
        </p:nvCxnSpPr>
        <p:spPr>
          <a:xfrm flipH="1">
            <a:off x="6627495" y="1055370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5"/>
          <p:cNvCxnSpPr/>
          <p:nvPr userDrawn="1">
            <p:custDataLst>
              <p:tags r:id="rId16"/>
            </p:custDataLst>
          </p:nvPr>
        </p:nvCxnSpPr>
        <p:spPr>
          <a:xfrm flipH="1">
            <a:off x="8999855" y="1048385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16"/>
          <p:cNvCxnSpPr/>
          <p:nvPr userDrawn="1">
            <p:custDataLst>
              <p:tags r:id="rId17"/>
            </p:custDataLst>
          </p:nvPr>
        </p:nvCxnSpPr>
        <p:spPr>
          <a:xfrm rot="5400000" flipH="1">
            <a:off x="8999855" y="1048385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文本框 13"/>
          <p:cNvSpPr txBox="1"/>
          <p:nvPr userDrawn="1">
            <p:custDataLst>
              <p:tags r:id="rId18"/>
            </p:custDataLst>
          </p:nvPr>
        </p:nvSpPr>
        <p:spPr>
          <a:xfrm>
            <a:off x="10480675" y="558165"/>
            <a:ext cx="1228090" cy="1917700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1048762" name="文本框 27"/>
          <p:cNvSpPr txBox="1"/>
          <p:nvPr userDrawn="1">
            <p:custDataLst>
              <p:tags r:id="rId19"/>
            </p:custDataLst>
          </p:nvPr>
        </p:nvSpPr>
        <p:spPr>
          <a:xfrm>
            <a:off x="6183480" y="-3175"/>
            <a:ext cx="1738000" cy="1885890"/>
          </a:xfrm>
          <a:custGeom>
            <a:rect l="l" t="t" r="r" b="b"/>
            <a:pathLst>
              <a:path w="2737" h="2970">
                <a:moveTo>
                  <a:pt x="2737" y="0"/>
                </a:moveTo>
                <a:cubicBezTo>
                  <a:pt x="2732" y="7"/>
                  <a:pt x="2722" y="26"/>
                  <a:pt x="2721" y="30"/>
                </a:cubicBezTo>
                <a:cubicBezTo>
                  <a:pt x="2643" y="161"/>
                  <a:pt x="2491" y="375"/>
                  <a:pt x="2418" y="459"/>
                </a:cubicBezTo>
                <a:cubicBezTo>
                  <a:pt x="2327" y="557"/>
                  <a:pt x="2497" y="390"/>
                  <a:pt x="2125" y="763"/>
                </a:cubicBezTo>
                <a:lnTo>
                  <a:pt x="2125" y="888"/>
                </a:lnTo>
                <a:cubicBezTo>
                  <a:pt x="2125" y="980"/>
                  <a:pt x="2120" y="1038"/>
                  <a:pt x="2114" y="1056"/>
                </a:cubicBezTo>
                <a:cubicBezTo>
                  <a:pt x="2093" y="1202"/>
                  <a:pt x="2082" y="1330"/>
                  <a:pt x="2083" y="1412"/>
                </a:cubicBezTo>
                <a:cubicBezTo>
                  <a:pt x="2082" y="1441"/>
                  <a:pt x="2091" y="1554"/>
                  <a:pt x="2104" y="1676"/>
                </a:cubicBezTo>
                <a:cubicBezTo>
                  <a:pt x="2111" y="1730"/>
                  <a:pt x="2114" y="1812"/>
                  <a:pt x="2114" y="1893"/>
                </a:cubicBezTo>
                <a:cubicBezTo>
                  <a:pt x="2117" y="2056"/>
                  <a:pt x="2066" y="2289"/>
                  <a:pt x="1988" y="2511"/>
                </a:cubicBezTo>
                <a:cubicBezTo>
                  <a:pt x="1858" y="2889"/>
                  <a:pt x="1801" y="2969"/>
                  <a:pt x="1649" y="2970"/>
                </a:cubicBezTo>
                <a:cubicBezTo>
                  <a:pt x="1626" y="2970"/>
                  <a:pt x="1589" y="2965"/>
                  <a:pt x="1570" y="2961"/>
                </a:cubicBezTo>
                <a:cubicBezTo>
                  <a:pt x="1448" y="2953"/>
                  <a:pt x="1357" y="2854"/>
                  <a:pt x="1235" y="2647"/>
                </a:cubicBezTo>
                <a:cubicBezTo>
                  <a:pt x="1222" y="2578"/>
                  <a:pt x="1194" y="2509"/>
                  <a:pt x="1162" y="2459"/>
                </a:cubicBezTo>
                <a:cubicBezTo>
                  <a:pt x="1139" y="2404"/>
                  <a:pt x="1128" y="2355"/>
                  <a:pt x="1128" y="2326"/>
                </a:cubicBezTo>
                <a:cubicBezTo>
                  <a:pt x="1137" y="2249"/>
                  <a:pt x="1172" y="2199"/>
                  <a:pt x="1217" y="2206"/>
                </a:cubicBezTo>
                <a:cubicBezTo>
                  <a:pt x="1235" y="2206"/>
                  <a:pt x="1264" y="2211"/>
                  <a:pt x="1287" y="2218"/>
                </a:cubicBezTo>
                <a:cubicBezTo>
                  <a:pt x="1312" y="2225"/>
                  <a:pt x="1336" y="2229"/>
                  <a:pt x="1348" y="2228"/>
                </a:cubicBezTo>
                <a:cubicBezTo>
                  <a:pt x="1364" y="2229"/>
                  <a:pt x="1376" y="2224"/>
                  <a:pt x="1381" y="2218"/>
                </a:cubicBezTo>
                <a:cubicBezTo>
                  <a:pt x="1388" y="2191"/>
                  <a:pt x="1400" y="2143"/>
                  <a:pt x="1413" y="2092"/>
                </a:cubicBezTo>
                <a:cubicBezTo>
                  <a:pt x="1427" y="2037"/>
                  <a:pt x="1438" y="1975"/>
                  <a:pt x="1444" y="1925"/>
                </a:cubicBezTo>
                <a:lnTo>
                  <a:pt x="1465" y="1527"/>
                </a:lnTo>
                <a:lnTo>
                  <a:pt x="1476" y="1202"/>
                </a:lnTo>
                <a:lnTo>
                  <a:pt x="1423" y="1223"/>
                </a:lnTo>
                <a:lnTo>
                  <a:pt x="1419" y="1224"/>
                </a:lnTo>
                <a:cubicBezTo>
                  <a:pt x="1334" y="1240"/>
                  <a:pt x="1156" y="1375"/>
                  <a:pt x="978" y="1543"/>
                </a:cubicBezTo>
                <a:cubicBezTo>
                  <a:pt x="855" y="1667"/>
                  <a:pt x="777" y="1728"/>
                  <a:pt x="754" y="1726"/>
                </a:cubicBezTo>
                <a:cubicBezTo>
                  <a:pt x="645" y="1749"/>
                  <a:pt x="506" y="1836"/>
                  <a:pt x="407" y="1926"/>
                </a:cubicBezTo>
                <a:cubicBezTo>
                  <a:pt x="358" y="1975"/>
                  <a:pt x="313" y="2014"/>
                  <a:pt x="283" y="2030"/>
                </a:cubicBezTo>
                <a:cubicBezTo>
                  <a:pt x="255" y="2031"/>
                  <a:pt x="219" y="2009"/>
                  <a:pt x="187" y="1976"/>
                </a:cubicBezTo>
                <a:cubicBezTo>
                  <a:pt x="153" y="1941"/>
                  <a:pt x="127" y="1924"/>
                  <a:pt x="115" y="1925"/>
                </a:cubicBezTo>
                <a:cubicBezTo>
                  <a:pt x="81" y="1929"/>
                  <a:pt x="42" y="1852"/>
                  <a:pt x="10" y="1736"/>
                </a:cubicBezTo>
                <a:cubicBezTo>
                  <a:pt x="3" y="1716"/>
                  <a:pt x="0" y="1684"/>
                  <a:pt x="0" y="1653"/>
                </a:cubicBezTo>
                <a:cubicBezTo>
                  <a:pt x="-1" y="1632"/>
                  <a:pt x="16" y="1601"/>
                  <a:pt x="42" y="1569"/>
                </a:cubicBezTo>
                <a:cubicBezTo>
                  <a:pt x="77" y="1513"/>
                  <a:pt x="95" y="1468"/>
                  <a:pt x="94" y="1443"/>
                </a:cubicBezTo>
                <a:cubicBezTo>
                  <a:pt x="108" y="1401"/>
                  <a:pt x="123" y="1380"/>
                  <a:pt x="136" y="1380"/>
                </a:cubicBezTo>
                <a:cubicBezTo>
                  <a:pt x="155" y="1383"/>
                  <a:pt x="204" y="1328"/>
                  <a:pt x="262" y="1244"/>
                </a:cubicBezTo>
                <a:cubicBezTo>
                  <a:pt x="598" y="838"/>
                  <a:pt x="738" y="554"/>
                  <a:pt x="973" y="197"/>
                </a:cubicBezTo>
                <a:cubicBezTo>
                  <a:pt x="1037" y="91"/>
                  <a:pt x="1091" y="19"/>
                  <a:pt x="1114" y="0"/>
                </a:cubicBezTo>
                <a:lnTo>
                  <a:pt x="2737" y="0"/>
                </a:ln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pic>
        <p:nvPicPr>
          <p:cNvPr id="2097177" name="图形 29"/>
          <p:cNvPicPr>
            <a:picLocks noChangeAspect="1"/>
          </p:cNvPicPr>
          <p:nvPr userDrawn="1">
            <p:custDataLst>
              <p:tags r:id="rId21"/>
            </p:custDataLst>
          </p:nvPr>
        </p:nvPicPr>
        <p:blipFill>
          <a:blip r:embed="rId20"/>
          <a:stretch>
            <a:fillRect/>
          </a:stretch>
        </p:blipFill>
        <p:spPr>
          <a:xfrm>
            <a:off x="5466080" y="4958080"/>
            <a:ext cx="1845310" cy="1191260"/>
          </a:xfrm>
          <a:prstGeom prst="rect">
            <a:avLst/>
          </a:prstGeom>
        </p:spPr>
      </p:pic>
      <p:pic>
        <p:nvPicPr>
          <p:cNvPr id="2097179" name="图形 18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7863205" y="2058353"/>
            <a:ext cx="3009900" cy="2809875"/>
          </a:xfrm>
          <a:prstGeom prst="rect">
            <a:avLst/>
          </a:prstGeom>
        </p:spPr>
      </p:pic>
      <p:sp>
        <p:nvSpPr>
          <p:cNvPr id="1048764" name="椭圆 17"/>
          <p:cNvSpPr/>
          <p:nvPr userDrawn="1">
            <p:custDataLst>
              <p:tags r:id="rId24"/>
            </p:custDataLst>
          </p:nvPr>
        </p:nvSpPr>
        <p:spPr>
          <a:xfrm>
            <a:off x="9879330" y="4288790"/>
            <a:ext cx="175260" cy="17526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6" name="椭圆 18"/>
          <p:cNvSpPr/>
          <p:nvPr userDrawn="1">
            <p:custDataLst>
              <p:tags r:id="rId25"/>
            </p:custDataLst>
          </p:nvPr>
        </p:nvSpPr>
        <p:spPr>
          <a:xfrm>
            <a:off x="7772400" y="2143125"/>
            <a:ext cx="175260" cy="17526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8" name="文本框 24"/>
          <p:cNvSpPr txBox="1"/>
          <p:nvPr userDrawn="1">
            <p:custDataLst>
              <p:tags r:id="rId26"/>
            </p:custDataLst>
          </p:nvPr>
        </p:nvSpPr>
        <p:spPr>
          <a:xfrm>
            <a:off x="9865360" y="6075680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3145759" name="直接连接符 23"/>
          <p:cNvCxnSpPr/>
          <p:nvPr userDrawn="1">
            <p:custDataLst>
              <p:tags r:id="rId27"/>
            </p:custDataLst>
          </p:nvPr>
        </p:nvCxnSpPr>
        <p:spPr>
          <a:xfrm flipH="1">
            <a:off x="9738360" y="6045835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8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9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9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2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2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830" name="矩形 8"/>
          <p:cNvSpPr/>
          <p:nvPr userDrawn="1">
            <p:custDataLst>
              <p:tags r:id="rId3"/>
            </p:custDataLst>
          </p:nvPr>
        </p:nvSpPr>
        <p:spPr>
          <a:xfrm>
            <a:off x="953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32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1489075" y="1656080"/>
            <a:ext cx="4586605" cy="1800225"/>
          </a:xfrm>
        </p:spPr>
        <p:txBody>
          <a:bodyPr anchor="b"/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j-cs"/>
              </a:defRPr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34" name="副标题 2"/>
          <p:cNvSpPr>
            <a:spLocks noGrp="1"/>
          </p:cNvSpPr>
          <p:nvPr>
            <p:ph type="subTitle" idx="1" hasCustomPrompt="1"/>
            <p:custDataLst>
              <p:tags r:id="rId5"/>
            </p:custDataLst>
          </p:nvPr>
        </p:nvSpPr>
        <p:spPr>
          <a:xfrm>
            <a:off x="1489075" y="3599815"/>
            <a:ext cx="4586605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en-US" altLang="zh-CN" sz="54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3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42" name="矩形 10"/>
          <p:cNvSpPr/>
          <p:nvPr userDrawn="1">
            <p:custDataLst>
              <p:tags r:id="rId9"/>
            </p:custDataLst>
          </p:nvPr>
        </p:nvSpPr>
        <p:spPr>
          <a:xfrm flipH="1">
            <a:off x="0" y="6350"/>
            <a:ext cx="803275" cy="68573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61" name="直接连接符 41"/>
          <p:cNvCxnSpPr/>
          <p:nvPr userDrawn="1">
            <p:custDataLst>
              <p:tags r:id="rId10"/>
            </p:custDataLst>
          </p:nvPr>
        </p:nvCxnSpPr>
        <p:spPr>
          <a:xfrm flipH="1">
            <a:off x="796925" y="0"/>
            <a:ext cx="0" cy="685800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3" name="直接连接符 42"/>
          <p:cNvCxnSpPr/>
          <p:nvPr userDrawn="1">
            <p:custDataLst>
              <p:tags r:id="rId11"/>
            </p:custDataLst>
          </p:nvPr>
        </p:nvCxnSpPr>
        <p:spPr>
          <a:xfrm>
            <a:off x="0" y="123190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5" name="直接连接符 43"/>
          <p:cNvCxnSpPr/>
          <p:nvPr userDrawn="1">
            <p:custDataLst>
              <p:tags r:id="rId12"/>
            </p:custDataLst>
          </p:nvPr>
        </p:nvCxnSpPr>
        <p:spPr>
          <a:xfrm>
            <a:off x="0" y="269684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7" name="直接连接符 11"/>
          <p:cNvCxnSpPr/>
          <p:nvPr userDrawn="1">
            <p:custDataLst>
              <p:tags r:id="rId13"/>
            </p:custDataLst>
          </p:nvPr>
        </p:nvCxnSpPr>
        <p:spPr>
          <a:xfrm>
            <a:off x="0" y="416179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2"/>
          <p:cNvCxnSpPr/>
          <p:nvPr userDrawn="1">
            <p:custDataLst>
              <p:tags r:id="rId14"/>
            </p:custDataLst>
          </p:nvPr>
        </p:nvCxnSpPr>
        <p:spPr>
          <a:xfrm>
            <a:off x="0" y="562673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35"/>
          <p:cNvCxnSpPr/>
          <p:nvPr userDrawn="1">
            <p:custDataLst>
              <p:tags r:id="rId15"/>
            </p:custDataLst>
          </p:nvPr>
        </p:nvCxnSpPr>
        <p:spPr>
          <a:xfrm>
            <a:off x="1593850" y="1209675"/>
            <a:ext cx="979106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3" name="直接连接符 36"/>
          <p:cNvCxnSpPr/>
          <p:nvPr userDrawn="1">
            <p:custDataLst>
              <p:tags r:id="rId16"/>
            </p:custDataLst>
          </p:nvPr>
        </p:nvCxnSpPr>
        <p:spPr>
          <a:xfrm>
            <a:off x="1593850" y="5626100"/>
            <a:ext cx="979106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83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>
            <a:lum bright="-6000"/>
          </a:blip>
          <a:srcRect l="19071" t="12491" r="29196" b="16724"/>
          <a:stretch>
            <a:fillRect/>
          </a:stretch>
        </p:blipFill>
        <p:spPr>
          <a:xfrm>
            <a:off x="6096000" y="2616200"/>
            <a:ext cx="473710" cy="647700"/>
          </a:xfrm>
          <a:prstGeom prst="rect">
            <a:avLst/>
          </a:prstGeom>
        </p:spPr>
      </p:pic>
      <p:sp>
        <p:nvSpPr>
          <p:cNvPr id="1048844" name="文本框 14"/>
          <p:cNvSpPr txBox="1"/>
          <p:nvPr userDrawn="1">
            <p:custDataLst>
              <p:tags r:id="rId19"/>
            </p:custDataLst>
          </p:nvPr>
        </p:nvSpPr>
        <p:spPr>
          <a:xfrm>
            <a:off x="6248400" y="2851785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48846" name="矩形 16"/>
          <p:cNvSpPr/>
          <p:nvPr userDrawn="1">
            <p:custDataLst>
              <p:tags r:id="rId20"/>
            </p:custDataLst>
          </p:nvPr>
        </p:nvSpPr>
        <p:spPr>
          <a:xfrm>
            <a:off x="7704455" y="1595120"/>
            <a:ext cx="3680460" cy="368046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75" name="直接连接符 18"/>
          <p:cNvCxnSpPr/>
          <p:nvPr userDrawn="1">
            <p:custDataLst>
              <p:tags r:id="rId21"/>
            </p:custDataLst>
          </p:nvPr>
        </p:nvCxnSpPr>
        <p:spPr>
          <a:xfrm>
            <a:off x="7710805" y="1600835"/>
            <a:ext cx="3668395" cy="36683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7" name="直接连接符 20"/>
          <p:cNvCxnSpPr/>
          <p:nvPr userDrawn="1">
            <p:custDataLst>
              <p:tags r:id="rId22"/>
            </p:custDataLst>
          </p:nvPr>
        </p:nvCxnSpPr>
        <p:spPr>
          <a:xfrm flipH="1">
            <a:off x="7716520" y="1601470"/>
            <a:ext cx="3668395" cy="36683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9" name="直接连接符 21"/>
          <p:cNvCxnSpPr/>
          <p:nvPr userDrawn="1">
            <p:custDataLst>
              <p:tags r:id="rId23"/>
            </p:custDataLst>
          </p:nvPr>
        </p:nvCxnSpPr>
        <p:spPr>
          <a:xfrm flipH="1">
            <a:off x="9544685" y="1596390"/>
            <a:ext cx="0" cy="367855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1" name="直接连接符 22"/>
          <p:cNvCxnSpPr/>
          <p:nvPr userDrawn="1">
            <p:custDataLst>
              <p:tags r:id="rId24"/>
            </p:custDataLst>
          </p:nvPr>
        </p:nvCxnSpPr>
        <p:spPr>
          <a:xfrm rot="5400000" flipH="1">
            <a:off x="9544685" y="1596390"/>
            <a:ext cx="0" cy="367855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48" name="文本框 25"/>
          <p:cNvSpPr txBox="1"/>
          <p:nvPr userDrawn="1">
            <p:custDataLst>
              <p:tags r:id="rId25"/>
            </p:custDataLst>
          </p:nvPr>
        </p:nvSpPr>
        <p:spPr>
          <a:xfrm>
            <a:off x="9850120" y="6076315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3145783" name="直接连接符 26"/>
          <p:cNvCxnSpPr/>
          <p:nvPr userDrawn="1">
            <p:custDataLst>
              <p:tags r:id="rId26"/>
            </p:custDataLst>
          </p:nvPr>
        </p:nvCxnSpPr>
        <p:spPr>
          <a:xfrm flipH="1">
            <a:off x="9723120" y="6046470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文本框 28"/>
          <p:cNvSpPr txBox="1"/>
          <p:nvPr userDrawn="1">
            <p:custDataLst>
              <p:tags r:id="rId27"/>
            </p:custDataLst>
          </p:nvPr>
        </p:nvSpPr>
        <p:spPr>
          <a:xfrm>
            <a:off x="6142355" y="0"/>
            <a:ext cx="2722245" cy="2327910"/>
          </a:xfrm>
          <a:custGeom>
            <a:rect l="l" t="t" r="r" b="b"/>
            <a:pathLst>
              <a:path w="3617" h="3092">
                <a:moveTo>
                  <a:pt x="3562" y="0"/>
                </a:moveTo>
                <a:cubicBezTo>
                  <a:pt x="3568" y="28"/>
                  <a:pt x="3575" y="65"/>
                  <a:pt x="3584" y="110"/>
                </a:cubicBezTo>
                <a:cubicBezTo>
                  <a:pt x="3606" y="176"/>
                  <a:pt x="3617" y="313"/>
                  <a:pt x="3617" y="520"/>
                </a:cubicBezTo>
                <a:cubicBezTo>
                  <a:pt x="3617" y="690"/>
                  <a:pt x="3606" y="831"/>
                  <a:pt x="3584" y="941"/>
                </a:cubicBezTo>
                <a:cubicBezTo>
                  <a:pt x="3584" y="1015"/>
                  <a:pt x="3569" y="1141"/>
                  <a:pt x="3540" y="1318"/>
                </a:cubicBezTo>
                <a:cubicBezTo>
                  <a:pt x="3532" y="1377"/>
                  <a:pt x="3521" y="1435"/>
                  <a:pt x="3506" y="1490"/>
                </a:cubicBezTo>
                <a:cubicBezTo>
                  <a:pt x="3492" y="1546"/>
                  <a:pt x="3484" y="1588"/>
                  <a:pt x="3484" y="1618"/>
                </a:cubicBezTo>
                <a:cubicBezTo>
                  <a:pt x="3477" y="1699"/>
                  <a:pt x="3438" y="1830"/>
                  <a:pt x="3368" y="2011"/>
                </a:cubicBezTo>
                <a:cubicBezTo>
                  <a:pt x="3298" y="2192"/>
                  <a:pt x="3244" y="2312"/>
                  <a:pt x="3207" y="2371"/>
                </a:cubicBezTo>
                <a:cubicBezTo>
                  <a:pt x="3155" y="2423"/>
                  <a:pt x="3122" y="2482"/>
                  <a:pt x="3107" y="2549"/>
                </a:cubicBezTo>
                <a:cubicBezTo>
                  <a:pt x="3093" y="2593"/>
                  <a:pt x="3063" y="2639"/>
                  <a:pt x="3019" y="2687"/>
                </a:cubicBezTo>
                <a:cubicBezTo>
                  <a:pt x="2974" y="2735"/>
                  <a:pt x="2900" y="2807"/>
                  <a:pt x="2797" y="2904"/>
                </a:cubicBezTo>
                <a:lnTo>
                  <a:pt x="2697" y="3014"/>
                </a:lnTo>
                <a:lnTo>
                  <a:pt x="2642" y="3092"/>
                </a:lnTo>
                <a:lnTo>
                  <a:pt x="2509" y="3070"/>
                </a:lnTo>
                <a:cubicBezTo>
                  <a:pt x="2428" y="3055"/>
                  <a:pt x="2368" y="3037"/>
                  <a:pt x="2331" y="3014"/>
                </a:cubicBezTo>
                <a:cubicBezTo>
                  <a:pt x="2309" y="2992"/>
                  <a:pt x="2283" y="2981"/>
                  <a:pt x="2254" y="2981"/>
                </a:cubicBezTo>
                <a:cubicBezTo>
                  <a:pt x="2224" y="2981"/>
                  <a:pt x="2184" y="2955"/>
                  <a:pt x="2132" y="2904"/>
                </a:cubicBezTo>
                <a:cubicBezTo>
                  <a:pt x="2102" y="2874"/>
                  <a:pt x="2043" y="2841"/>
                  <a:pt x="1955" y="2804"/>
                </a:cubicBezTo>
                <a:cubicBezTo>
                  <a:pt x="1925" y="2796"/>
                  <a:pt x="1897" y="2785"/>
                  <a:pt x="1871" y="2771"/>
                </a:cubicBezTo>
                <a:cubicBezTo>
                  <a:pt x="1846" y="2756"/>
                  <a:pt x="1818" y="2745"/>
                  <a:pt x="1788" y="2737"/>
                </a:cubicBezTo>
                <a:lnTo>
                  <a:pt x="1655" y="2660"/>
                </a:lnTo>
                <a:cubicBezTo>
                  <a:pt x="1618" y="2660"/>
                  <a:pt x="1581" y="2634"/>
                  <a:pt x="1545" y="2582"/>
                </a:cubicBezTo>
                <a:cubicBezTo>
                  <a:pt x="1515" y="2553"/>
                  <a:pt x="1484" y="2528"/>
                  <a:pt x="1450" y="2510"/>
                </a:cubicBezTo>
                <a:cubicBezTo>
                  <a:pt x="1417" y="2492"/>
                  <a:pt x="1371" y="2475"/>
                  <a:pt x="1312" y="2460"/>
                </a:cubicBezTo>
                <a:cubicBezTo>
                  <a:pt x="1216" y="2423"/>
                  <a:pt x="1142" y="2405"/>
                  <a:pt x="1090" y="2405"/>
                </a:cubicBezTo>
                <a:cubicBezTo>
                  <a:pt x="1068" y="2405"/>
                  <a:pt x="1031" y="2386"/>
                  <a:pt x="979" y="2349"/>
                </a:cubicBezTo>
                <a:cubicBezTo>
                  <a:pt x="942" y="2305"/>
                  <a:pt x="928" y="2279"/>
                  <a:pt x="935" y="2272"/>
                </a:cubicBezTo>
                <a:cubicBezTo>
                  <a:pt x="950" y="2264"/>
                  <a:pt x="976" y="2262"/>
                  <a:pt x="1013" y="2266"/>
                </a:cubicBezTo>
                <a:cubicBezTo>
                  <a:pt x="1049" y="2270"/>
                  <a:pt x="1090" y="2272"/>
                  <a:pt x="1134" y="2272"/>
                </a:cubicBezTo>
                <a:cubicBezTo>
                  <a:pt x="1216" y="2272"/>
                  <a:pt x="1330" y="2246"/>
                  <a:pt x="1478" y="2194"/>
                </a:cubicBezTo>
                <a:lnTo>
                  <a:pt x="1644" y="2150"/>
                </a:lnTo>
                <a:lnTo>
                  <a:pt x="2110" y="2061"/>
                </a:lnTo>
                <a:cubicBezTo>
                  <a:pt x="2206" y="2054"/>
                  <a:pt x="2300" y="2028"/>
                  <a:pt x="2392" y="1983"/>
                </a:cubicBezTo>
                <a:cubicBezTo>
                  <a:pt x="2485" y="1939"/>
                  <a:pt x="2553" y="1887"/>
                  <a:pt x="2597" y="1828"/>
                </a:cubicBezTo>
                <a:cubicBezTo>
                  <a:pt x="2649" y="1754"/>
                  <a:pt x="2708" y="1640"/>
                  <a:pt x="2775" y="1485"/>
                </a:cubicBezTo>
                <a:cubicBezTo>
                  <a:pt x="2841" y="1329"/>
                  <a:pt x="2882" y="1204"/>
                  <a:pt x="2897" y="1108"/>
                </a:cubicBezTo>
                <a:cubicBezTo>
                  <a:pt x="2971" y="805"/>
                  <a:pt x="3008" y="535"/>
                  <a:pt x="3008" y="298"/>
                </a:cubicBezTo>
                <a:cubicBezTo>
                  <a:pt x="3008" y="195"/>
                  <a:pt x="3004" y="121"/>
                  <a:pt x="2996" y="77"/>
                </a:cubicBezTo>
                <a:lnTo>
                  <a:pt x="2990" y="0"/>
                </a:lnTo>
                <a:lnTo>
                  <a:pt x="2619" y="0"/>
                </a:lnTo>
                <a:cubicBezTo>
                  <a:pt x="2579" y="3"/>
                  <a:pt x="2531" y="14"/>
                  <a:pt x="2476" y="32"/>
                </a:cubicBezTo>
                <a:cubicBezTo>
                  <a:pt x="2431" y="32"/>
                  <a:pt x="2365" y="47"/>
                  <a:pt x="2276" y="77"/>
                </a:cubicBezTo>
                <a:cubicBezTo>
                  <a:pt x="2254" y="84"/>
                  <a:pt x="2180" y="99"/>
                  <a:pt x="2054" y="121"/>
                </a:cubicBezTo>
                <a:cubicBezTo>
                  <a:pt x="1944" y="143"/>
                  <a:pt x="1881" y="158"/>
                  <a:pt x="1866" y="165"/>
                </a:cubicBezTo>
                <a:cubicBezTo>
                  <a:pt x="1777" y="188"/>
                  <a:pt x="1726" y="199"/>
                  <a:pt x="1711" y="199"/>
                </a:cubicBezTo>
                <a:cubicBezTo>
                  <a:pt x="1674" y="199"/>
                  <a:pt x="1641" y="206"/>
                  <a:pt x="1611" y="221"/>
                </a:cubicBezTo>
                <a:lnTo>
                  <a:pt x="1578" y="243"/>
                </a:lnTo>
                <a:cubicBezTo>
                  <a:pt x="1578" y="243"/>
                  <a:pt x="1537" y="276"/>
                  <a:pt x="1456" y="343"/>
                </a:cubicBezTo>
                <a:cubicBezTo>
                  <a:pt x="1397" y="402"/>
                  <a:pt x="1352" y="439"/>
                  <a:pt x="1323" y="454"/>
                </a:cubicBezTo>
                <a:cubicBezTo>
                  <a:pt x="1264" y="476"/>
                  <a:pt x="1181" y="496"/>
                  <a:pt x="1073" y="515"/>
                </a:cubicBezTo>
                <a:cubicBezTo>
                  <a:pt x="966" y="533"/>
                  <a:pt x="876" y="546"/>
                  <a:pt x="802" y="553"/>
                </a:cubicBezTo>
                <a:cubicBezTo>
                  <a:pt x="750" y="553"/>
                  <a:pt x="665" y="528"/>
                  <a:pt x="547" y="476"/>
                </a:cubicBezTo>
                <a:cubicBezTo>
                  <a:pt x="429" y="424"/>
                  <a:pt x="325" y="369"/>
                  <a:pt x="237" y="310"/>
                </a:cubicBezTo>
                <a:cubicBezTo>
                  <a:pt x="155" y="250"/>
                  <a:pt x="98" y="204"/>
                  <a:pt x="65" y="171"/>
                </a:cubicBezTo>
                <a:cubicBezTo>
                  <a:pt x="32" y="138"/>
                  <a:pt x="15" y="106"/>
                  <a:pt x="15" y="77"/>
                </a:cubicBezTo>
                <a:cubicBezTo>
                  <a:pt x="15" y="54"/>
                  <a:pt x="10" y="28"/>
                  <a:pt x="0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1048852" name="文本框 27"/>
          <p:cNvSpPr txBox="1"/>
          <p:nvPr userDrawn="1">
            <p:custDataLst>
              <p:tags r:id="rId28"/>
            </p:custDataLst>
          </p:nvPr>
        </p:nvSpPr>
        <p:spPr>
          <a:xfrm>
            <a:off x="11047095" y="514350"/>
            <a:ext cx="997585" cy="1557655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pic>
        <p:nvPicPr>
          <p:cNvPr id="2097185" name="图形 7"/>
          <p:cNvPicPr>
            <a:picLocks noChangeAspect="1"/>
          </p:cNvPicPr>
          <p:nvPr userDrawn="1">
            <p:custDataLst>
              <p:tags r:id="rId30"/>
            </p:custDataLst>
          </p:nvPr>
        </p:nvPicPr>
        <p:blipFill>
          <a:blip r:embed="rId29"/>
          <a:stretch>
            <a:fillRect/>
          </a:stretch>
        </p:blipFill>
        <p:spPr>
          <a:xfrm>
            <a:off x="8065453" y="2323783"/>
            <a:ext cx="2983865" cy="2248535"/>
          </a:xfrm>
          <a:prstGeom prst="rect">
            <a:avLst/>
          </a:prstGeom>
        </p:spPr>
      </p:pic>
      <p:sp>
        <p:nvSpPr>
          <p:cNvPr id="1048854" name="椭圆 30"/>
          <p:cNvSpPr/>
          <p:nvPr userDrawn="1">
            <p:custDataLst>
              <p:tags r:id="rId31"/>
            </p:custDataLst>
          </p:nvPr>
        </p:nvSpPr>
        <p:spPr>
          <a:xfrm>
            <a:off x="9865995" y="2552065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6" name="椭圆 31"/>
          <p:cNvSpPr/>
          <p:nvPr userDrawn="1">
            <p:custDataLst>
              <p:tags r:id="rId32"/>
            </p:custDataLst>
          </p:nvPr>
        </p:nvSpPr>
        <p:spPr>
          <a:xfrm>
            <a:off x="10417175" y="4137660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8" name="椭圆 32"/>
          <p:cNvSpPr/>
          <p:nvPr userDrawn="1">
            <p:custDataLst>
              <p:tags r:id="rId33"/>
            </p:custDataLst>
          </p:nvPr>
        </p:nvSpPr>
        <p:spPr>
          <a:xfrm>
            <a:off x="8101330" y="2902585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0" name="任意多边形: 形状 13"/>
          <p:cNvSpPr/>
          <p:nvPr userDrawn="1">
            <p:custDataLst>
              <p:tags r:id="rId34"/>
            </p:custDataLst>
          </p:nvPr>
        </p:nvSpPr>
        <p:spPr>
          <a:xfrm>
            <a:off x="7162800" y="4686300"/>
            <a:ext cx="944245" cy="1106170"/>
          </a:xfrm>
          <a:custGeom>
            <a:gdLst>
              <a:gd name="connsiteX0" fmla="*/ 2173891 w 2173890"/>
              <a:gd name="connsiteY0" fmla="*/ 631273 h 2384974"/>
              <a:gd name="connsiteX1" fmla="*/ 2075974 w 2173890"/>
              <a:gd name="connsiteY1" fmla="*/ 642989 h 2384974"/>
              <a:gd name="connsiteX2" fmla="*/ 2089214 w 2173890"/>
              <a:gd name="connsiteY2" fmla="*/ 678708 h 2384974"/>
              <a:gd name="connsiteX3" fmla="*/ 2029587 w 2173890"/>
              <a:gd name="connsiteY3" fmla="*/ 721094 h 2384974"/>
              <a:gd name="connsiteX4" fmla="*/ 1961483 w 2173890"/>
              <a:gd name="connsiteY4" fmla="*/ 731095 h 2384974"/>
              <a:gd name="connsiteX5" fmla="*/ 1940147 w 2173890"/>
              <a:gd name="connsiteY5" fmla="*/ 722618 h 2384974"/>
              <a:gd name="connsiteX6" fmla="*/ 1828895 w 2173890"/>
              <a:gd name="connsiteY6" fmla="*/ 793198 h 2384974"/>
              <a:gd name="connsiteX7" fmla="*/ 1798320 w 2173890"/>
              <a:gd name="connsiteY7" fmla="*/ 936454 h 2384974"/>
              <a:gd name="connsiteX8" fmla="*/ 1792986 w 2173890"/>
              <a:gd name="connsiteY8" fmla="*/ 954456 h 2384974"/>
              <a:gd name="connsiteX9" fmla="*/ 1727549 w 2173890"/>
              <a:gd name="connsiteY9" fmla="*/ 1122954 h 2384974"/>
              <a:gd name="connsiteX10" fmla="*/ 1668304 w 2173890"/>
              <a:gd name="connsiteY10" fmla="*/ 1248970 h 2384974"/>
              <a:gd name="connsiteX11" fmla="*/ 1610868 w 2173890"/>
              <a:gd name="connsiteY11" fmla="*/ 1440041 h 2384974"/>
              <a:gd name="connsiteX12" fmla="*/ 1639252 w 2173890"/>
              <a:gd name="connsiteY12" fmla="*/ 1414133 h 2384974"/>
              <a:gd name="connsiteX13" fmla="*/ 1560385 w 2173890"/>
              <a:gd name="connsiteY13" fmla="*/ 1555198 h 2384974"/>
              <a:gd name="connsiteX14" fmla="*/ 1503521 w 2173890"/>
              <a:gd name="connsiteY14" fmla="*/ 1661688 h 2384974"/>
              <a:gd name="connsiteX15" fmla="*/ 1301972 w 2173890"/>
              <a:gd name="connsiteY15" fmla="*/ 2106124 h 2384974"/>
              <a:gd name="connsiteX16" fmla="*/ 1205103 w 2173890"/>
              <a:gd name="connsiteY16" fmla="*/ 2189087 h 2384974"/>
              <a:gd name="connsiteX17" fmla="*/ 1073849 w 2173890"/>
              <a:gd name="connsiteY17" fmla="*/ 2299482 h 2384974"/>
              <a:gd name="connsiteX18" fmla="*/ 936688 w 2173890"/>
              <a:gd name="connsiteY18" fmla="*/ 2381397 h 2384974"/>
              <a:gd name="connsiteX19" fmla="*/ 791813 w 2173890"/>
              <a:gd name="connsiteY19" fmla="*/ 2312912 h 2384974"/>
              <a:gd name="connsiteX20" fmla="*/ 686657 w 2173890"/>
              <a:gd name="connsiteY20" fmla="*/ 2239760 h 2384974"/>
              <a:gd name="connsiteX21" fmla="*/ 647891 w 2173890"/>
              <a:gd name="connsiteY21" fmla="*/ 2211947 h 2384974"/>
              <a:gd name="connsiteX22" fmla="*/ 549497 w 2173890"/>
              <a:gd name="connsiteY22" fmla="*/ 2050308 h 2384974"/>
              <a:gd name="connsiteX23" fmla="*/ 314039 w 2173890"/>
              <a:gd name="connsiteY23" fmla="*/ 1790751 h 2384974"/>
              <a:gd name="connsiteX24" fmla="*/ 0 w 2173890"/>
              <a:gd name="connsiteY24" fmla="*/ 1352697 h 2384974"/>
              <a:gd name="connsiteX25" fmla="*/ 406051 w 2173890"/>
              <a:gd name="connsiteY25" fmla="*/ 1745984 h 2384974"/>
              <a:gd name="connsiteX26" fmla="*/ 418243 w 2173890"/>
              <a:gd name="connsiteY26" fmla="*/ 1734268 h 2384974"/>
              <a:gd name="connsiteX27" fmla="*/ 324041 w 2173890"/>
              <a:gd name="connsiteY27" fmla="*/ 1637875 h 2384974"/>
              <a:gd name="connsiteX28" fmla="*/ 331089 w 2173890"/>
              <a:gd name="connsiteY28" fmla="*/ 1626731 h 2384974"/>
              <a:gd name="connsiteX29" fmla="*/ 362521 w 2173890"/>
              <a:gd name="connsiteY29" fmla="*/ 1635780 h 2384974"/>
              <a:gd name="connsiteX30" fmla="*/ 543782 w 2173890"/>
              <a:gd name="connsiteY30" fmla="*/ 1747032 h 2384974"/>
              <a:gd name="connsiteX31" fmla="*/ 679513 w 2173890"/>
              <a:gd name="connsiteY31" fmla="*/ 1772559 h 2384974"/>
              <a:gd name="connsiteX32" fmla="*/ 705136 w 2173890"/>
              <a:gd name="connsiteY32" fmla="*/ 1783132 h 2384974"/>
              <a:gd name="connsiteX33" fmla="*/ 730091 w 2173890"/>
              <a:gd name="connsiteY33" fmla="*/ 1773416 h 2384974"/>
              <a:gd name="connsiteX34" fmla="*/ 725996 w 2173890"/>
              <a:gd name="connsiteY34" fmla="*/ 1758366 h 2384974"/>
              <a:gd name="connsiteX35" fmla="*/ 770477 w 2173890"/>
              <a:gd name="connsiteY35" fmla="*/ 1773702 h 2384974"/>
              <a:gd name="connsiteX36" fmla="*/ 891826 w 2173890"/>
              <a:gd name="connsiteY36" fmla="*/ 1528719 h 2384974"/>
              <a:gd name="connsiteX37" fmla="*/ 1119378 w 2173890"/>
              <a:gd name="connsiteY37" fmla="*/ 907022 h 2384974"/>
              <a:gd name="connsiteX38" fmla="*/ 1226915 w 2173890"/>
              <a:gd name="connsiteY38" fmla="*/ 383528 h 2384974"/>
              <a:gd name="connsiteX39" fmla="*/ 1199293 w 2173890"/>
              <a:gd name="connsiteY39" fmla="*/ 325330 h 2384974"/>
              <a:gd name="connsiteX40" fmla="*/ 983742 w 2173890"/>
              <a:gd name="connsiteY40" fmla="*/ 211602 h 2384974"/>
              <a:gd name="connsiteX41" fmla="*/ 919543 w 2173890"/>
              <a:gd name="connsiteY41" fmla="*/ 172263 h 2384974"/>
              <a:gd name="connsiteX42" fmla="*/ 1157859 w 2173890"/>
              <a:gd name="connsiteY42" fmla="*/ 105398 h 2384974"/>
              <a:gd name="connsiteX43" fmla="*/ 1258062 w 2173890"/>
              <a:gd name="connsiteY43" fmla="*/ 12529 h 2384974"/>
              <a:gd name="connsiteX44" fmla="*/ 1305497 w 2173890"/>
              <a:gd name="connsiteY44" fmla="*/ 242 h 2384974"/>
              <a:gd name="connsiteX45" fmla="*/ 1485805 w 2173890"/>
              <a:gd name="connsiteY45" fmla="*/ 20149 h 2384974"/>
              <a:gd name="connsiteX46" fmla="*/ 1680210 w 2173890"/>
              <a:gd name="connsiteY46" fmla="*/ 72918 h 2384974"/>
              <a:gd name="connsiteX47" fmla="*/ 2044351 w 2173890"/>
              <a:gd name="connsiteY47" fmla="*/ 313519 h 2384974"/>
              <a:gd name="connsiteX48" fmla="*/ 2168747 w 2173890"/>
              <a:gd name="connsiteY48" fmla="*/ 506496 h 2384974"/>
              <a:gd name="connsiteX49" fmla="*/ 2165414 w 2173890"/>
              <a:gd name="connsiteY49" fmla="*/ 576219 h 2384974"/>
              <a:gd name="connsiteX50" fmla="*/ 2173891 w 2173890"/>
              <a:gd name="connsiteY50" fmla="*/ 631559 h 23849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2173890" h="2384974">
                <a:moveTo>
                  <a:pt x="2173891" y="631273"/>
                </a:moveTo>
                <a:cubicBezTo>
                  <a:pt x="2144840" y="634797"/>
                  <a:pt x="2112550" y="638607"/>
                  <a:pt x="2075974" y="642989"/>
                </a:cubicBezTo>
                <a:cubicBezTo>
                  <a:pt x="2082736" y="661086"/>
                  <a:pt x="2087880" y="674993"/>
                  <a:pt x="2089214" y="678708"/>
                </a:cubicBezTo>
                <a:cubicBezTo>
                  <a:pt x="2066544" y="695376"/>
                  <a:pt x="2049970" y="712902"/>
                  <a:pt x="2029587" y="721094"/>
                </a:cubicBezTo>
                <a:cubicBezTo>
                  <a:pt x="2008823" y="729381"/>
                  <a:pt x="1984439" y="729381"/>
                  <a:pt x="1961483" y="731095"/>
                </a:cubicBezTo>
                <a:cubicBezTo>
                  <a:pt x="1954625" y="731571"/>
                  <a:pt x="1947577" y="723951"/>
                  <a:pt x="1940147" y="722618"/>
                </a:cubicBezTo>
                <a:cubicBezTo>
                  <a:pt x="1870519" y="710235"/>
                  <a:pt x="1846707" y="724428"/>
                  <a:pt x="1828895" y="793198"/>
                </a:cubicBezTo>
                <a:cubicBezTo>
                  <a:pt x="1816703" y="840442"/>
                  <a:pt x="1808417" y="888639"/>
                  <a:pt x="1798320" y="936454"/>
                </a:cubicBezTo>
                <a:cubicBezTo>
                  <a:pt x="1796986" y="942550"/>
                  <a:pt x="1795272" y="948646"/>
                  <a:pt x="1792986" y="954456"/>
                </a:cubicBezTo>
                <a:cubicBezTo>
                  <a:pt x="1771364" y="1010749"/>
                  <a:pt x="1750981" y="1067423"/>
                  <a:pt x="1727549" y="1122954"/>
                </a:cubicBezTo>
                <a:cubicBezTo>
                  <a:pt x="1709547" y="1165721"/>
                  <a:pt x="1685163" y="1205821"/>
                  <a:pt x="1668304" y="1248970"/>
                </a:cubicBezTo>
                <a:cubicBezTo>
                  <a:pt x="1644301" y="1310215"/>
                  <a:pt x="1624679" y="1373080"/>
                  <a:pt x="1610868" y="1440041"/>
                </a:cubicBezTo>
                <a:cubicBezTo>
                  <a:pt x="1617345" y="1434136"/>
                  <a:pt x="1623822" y="1428230"/>
                  <a:pt x="1639252" y="1414133"/>
                </a:cubicBezTo>
                <a:cubicBezTo>
                  <a:pt x="1616869" y="1471950"/>
                  <a:pt x="1606010" y="1518813"/>
                  <a:pt x="1560385" y="1555198"/>
                </a:cubicBezTo>
                <a:cubicBezTo>
                  <a:pt x="1531430" y="1578249"/>
                  <a:pt x="1520285" y="1624731"/>
                  <a:pt x="1503521" y="1661688"/>
                </a:cubicBezTo>
                <a:cubicBezTo>
                  <a:pt x="1436084" y="1809706"/>
                  <a:pt x="1370648" y="1958677"/>
                  <a:pt x="1301972" y="2106124"/>
                </a:cubicBezTo>
                <a:cubicBezTo>
                  <a:pt x="1283208" y="2146415"/>
                  <a:pt x="1253109" y="2178324"/>
                  <a:pt x="1205103" y="2189087"/>
                </a:cubicBezTo>
                <a:cubicBezTo>
                  <a:pt x="1142810" y="2202994"/>
                  <a:pt x="1117664" y="2262715"/>
                  <a:pt x="1073849" y="2299482"/>
                </a:cubicBezTo>
                <a:cubicBezTo>
                  <a:pt x="1032415" y="2334153"/>
                  <a:pt x="982504" y="2381683"/>
                  <a:pt x="936688" y="2381397"/>
                </a:cubicBezTo>
                <a:cubicBezTo>
                  <a:pt x="892683" y="2381111"/>
                  <a:pt x="811530" y="2409115"/>
                  <a:pt x="791813" y="2312912"/>
                </a:cubicBezTo>
                <a:cubicBezTo>
                  <a:pt x="785622" y="2282622"/>
                  <a:pt x="723138" y="2264049"/>
                  <a:pt x="686657" y="2239760"/>
                </a:cubicBezTo>
                <a:cubicBezTo>
                  <a:pt x="673418" y="2230997"/>
                  <a:pt x="660463" y="2221663"/>
                  <a:pt x="647891" y="2211947"/>
                </a:cubicBezTo>
                <a:cubicBezTo>
                  <a:pt x="594932" y="2170418"/>
                  <a:pt x="592550" y="2098028"/>
                  <a:pt x="549497" y="2050308"/>
                </a:cubicBezTo>
                <a:cubicBezTo>
                  <a:pt x="471202" y="1963630"/>
                  <a:pt x="396812" y="1872857"/>
                  <a:pt x="314039" y="1790751"/>
                </a:cubicBezTo>
                <a:cubicBezTo>
                  <a:pt x="196120" y="1673689"/>
                  <a:pt x="48387" y="1475569"/>
                  <a:pt x="0" y="1352697"/>
                </a:cubicBezTo>
                <a:cubicBezTo>
                  <a:pt x="136779" y="1485190"/>
                  <a:pt x="271463" y="1615587"/>
                  <a:pt x="406051" y="1745984"/>
                </a:cubicBezTo>
                <a:cubicBezTo>
                  <a:pt x="410146" y="1742079"/>
                  <a:pt x="414147" y="1738174"/>
                  <a:pt x="418243" y="1734268"/>
                </a:cubicBezTo>
                <a:cubicBezTo>
                  <a:pt x="386810" y="1702169"/>
                  <a:pt x="355473" y="1669974"/>
                  <a:pt x="324041" y="1637875"/>
                </a:cubicBezTo>
                <a:cubicBezTo>
                  <a:pt x="326422" y="1634161"/>
                  <a:pt x="328708" y="1630446"/>
                  <a:pt x="331089" y="1626731"/>
                </a:cubicBezTo>
                <a:cubicBezTo>
                  <a:pt x="341662" y="1629588"/>
                  <a:pt x="353473" y="1630350"/>
                  <a:pt x="362521" y="1635780"/>
                </a:cubicBezTo>
                <a:cubicBezTo>
                  <a:pt x="423291" y="1672261"/>
                  <a:pt x="483680" y="1709503"/>
                  <a:pt x="543782" y="1747032"/>
                </a:cubicBezTo>
                <a:cubicBezTo>
                  <a:pt x="563213" y="1759128"/>
                  <a:pt x="648938" y="1774749"/>
                  <a:pt x="679513" y="1772559"/>
                </a:cubicBezTo>
                <a:cubicBezTo>
                  <a:pt x="687705" y="1771987"/>
                  <a:pt x="696468" y="1782750"/>
                  <a:pt x="705136" y="1783132"/>
                </a:cubicBezTo>
                <a:cubicBezTo>
                  <a:pt x="713327" y="1783512"/>
                  <a:pt x="721805" y="1776940"/>
                  <a:pt x="730091" y="1773416"/>
                </a:cubicBezTo>
                <a:cubicBezTo>
                  <a:pt x="728758" y="1768463"/>
                  <a:pt x="727329" y="1763415"/>
                  <a:pt x="725996" y="1758366"/>
                </a:cubicBezTo>
                <a:cubicBezTo>
                  <a:pt x="738759" y="1762748"/>
                  <a:pt x="751427" y="1767129"/>
                  <a:pt x="770477" y="1773702"/>
                </a:cubicBezTo>
                <a:cubicBezTo>
                  <a:pt x="811530" y="1691787"/>
                  <a:pt x="858774" y="1613015"/>
                  <a:pt x="891826" y="1528719"/>
                </a:cubicBezTo>
                <a:cubicBezTo>
                  <a:pt x="972312" y="1323169"/>
                  <a:pt x="1056323" y="1118096"/>
                  <a:pt x="1119378" y="907022"/>
                </a:cubicBezTo>
                <a:cubicBezTo>
                  <a:pt x="1170146" y="737001"/>
                  <a:pt x="1192149" y="558407"/>
                  <a:pt x="1226915" y="383528"/>
                </a:cubicBezTo>
                <a:cubicBezTo>
                  <a:pt x="1232154" y="357334"/>
                  <a:pt x="1220724" y="342189"/>
                  <a:pt x="1199293" y="325330"/>
                </a:cubicBezTo>
                <a:cubicBezTo>
                  <a:pt x="1134142" y="273800"/>
                  <a:pt x="1061180" y="239319"/>
                  <a:pt x="983742" y="211602"/>
                </a:cubicBezTo>
                <a:cubicBezTo>
                  <a:pt x="961358" y="203601"/>
                  <a:pt x="942308" y="186551"/>
                  <a:pt x="919543" y="172263"/>
                </a:cubicBezTo>
                <a:cubicBezTo>
                  <a:pt x="989171" y="78061"/>
                  <a:pt x="1090327" y="124924"/>
                  <a:pt x="1157859" y="105398"/>
                </a:cubicBezTo>
                <a:cubicBezTo>
                  <a:pt x="1197483" y="68060"/>
                  <a:pt x="1226153" y="38247"/>
                  <a:pt x="1258062" y="12529"/>
                </a:cubicBezTo>
                <a:cubicBezTo>
                  <a:pt x="1269778" y="3099"/>
                  <a:pt x="1289876" y="-1092"/>
                  <a:pt x="1305497" y="242"/>
                </a:cubicBezTo>
                <a:cubicBezTo>
                  <a:pt x="1365694" y="5576"/>
                  <a:pt x="1425607" y="18720"/>
                  <a:pt x="1485805" y="20149"/>
                </a:cubicBezTo>
                <a:cubicBezTo>
                  <a:pt x="1556004" y="21864"/>
                  <a:pt x="1618678" y="43009"/>
                  <a:pt x="1680210" y="72918"/>
                </a:cubicBezTo>
                <a:cubicBezTo>
                  <a:pt x="1812322" y="137116"/>
                  <a:pt x="1947862" y="196933"/>
                  <a:pt x="2044351" y="313519"/>
                </a:cubicBezTo>
                <a:cubicBezTo>
                  <a:pt x="2093214" y="372574"/>
                  <a:pt x="2152650" y="426676"/>
                  <a:pt x="2168747" y="506496"/>
                </a:cubicBezTo>
                <a:cubicBezTo>
                  <a:pt x="2173224" y="528594"/>
                  <a:pt x="2165223" y="552882"/>
                  <a:pt x="2165414" y="576219"/>
                </a:cubicBezTo>
                <a:cubicBezTo>
                  <a:pt x="2165604" y="592030"/>
                  <a:pt x="2170081" y="607842"/>
                  <a:pt x="2173891" y="631559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4"/>
          <p:cNvSpPr/>
          <p:nvPr userDrawn="1">
            <p:custDataLst>
              <p:tags r:id="rId35"/>
            </p:custDataLst>
          </p:nvPr>
        </p:nvSpPr>
        <p:spPr>
          <a:xfrm>
            <a:off x="6523355" y="4791075"/>
            <a:ext cx="992505" cy="482600"/>
          </a:xfrm>
          <a:custGeom>
            <a:gdLst>
              <a:gd name="connsiteX0" fmla="*/ 1417331 w 2284772"/>
              <a:gd name="connsiteY0" fmla="*/ 4953 h 1040698"/>
              <a:gd name="connsiteX1" fmla="*/ 1333511 w 2284772"/>
              <a:gd name="connsiteY1" fmla="*/ 159067 h 1040698"/>
              <a:gd name="connsiteX2" fmla="*/ 2281629 w 2284772"/>
              <a:gd name="connsiteY2" fmla="*/ 0 h 1040698"/>
              <a:gd name="connsiteX3" fmla="*/ 2284772 w 2284772"/>
              <a:gd name="connsiteY3" fmla="*/ 13811 h 1040698"/>
              <a:gd name="connsiteX4" fmla="*/ 2192666 w 2284772"/>
              <a:gd name="connsiteY4" fmla="*/ 37814 h 1040698"/>
              <a:gd name="connsiteX5" fmla="*/ 1623452 w 2284772"/>
              <a:gd name="connsiteY5" fmla="*/ 156401 h 1040698"/>
              <a:gd name="connsiteX6" fmla="*/ 1315032 w 2284772"/>
              <a:gd name="connsiteY6" fmla="*/ 259080 h 1040698"/>
              <a:gd name="connsiteX7" fmla="*/ 948415 w 2284772"/>
              <a:gd name="connsiteY7" fmla="*/ 409861 h 1040698"/>
              <a:gd name="connsiteX8" fmla="*/ 817637 w 2284772"/>
              <a:gd name="connsiteY8" fmla="*/ 507016 h 1040698"/>
              <a:gd name="connsiteX9" fmla="*/ 681524 w 2284772"/>
              <a:gd name="connsiteY9" fmla="*/ 591026 h 1040698"/>
              <a:gd name="connsiteX10" fmla="*/ 460259 w 2284772"/>
              <a:gd name="connsiteY10" fmla="*/ 713327 h 1040698"/>
              <a:gd name="connsiteX11" fmla="*/ 383011 w 2284772"/>
              <a:gd name="connsiteY11" fmla="*/ 805625 h 1040698"/>
              <a:gd name="connsiteX12" fmla="*/ 301191 w 2284772"/>
              <a:gd name="connsiteY12" fmla="*/ 986981 h 1040698"/>
              <a:gd name="connsiteX13" fmla="*/ 225277 w 2284772"/>
              <a:gd name="connsiteY13" fmla="*/ 1040511 h 1040698"/>
              <a:gd name="connsiteX14" fmla="*/ 201179 w 2284772"/>
              <a:gd name="connsiteY14" fmla="*/ 1030224 h 1040698"/>
              <a:gd name="connsiteX15" fmla="*/ 58113 w 2284772"/>
              <a:gd name="connsiteY15" fmla="*/ 815054 h 1040698"/>
              <a:gd name="connsiteX16" fmla="*/ 56970 w 2284772"/>
              <a:gd name="connsiteY16" fmla="*/ 662083 h 1040698"/>
              <a:gd name="connsiteX17" fmla="*/ 74401 w 2284772"/>
              <a:gd name="connsiteY17" fmla="*/ 506444 h 1040698"/>
              <a:gd name="connsiteX18" fmla="*/ 33729 w 2284772"/>
              <a:gd name="connsiteY18" fmla="*/ 438912 h 1040698"/>
              <a:gd name="connsiteX19" fmla="*/ 5345 w 2284772"/>
              <a:gd name="connsiteY19" fmla="*/ 346520 h 1040698"/>
              <a:gd name="connsiteX20" fmla="*/ 214514 w 2284772"/>
              <a:gd name="connsiteY20" fmla="*/ 249936 h 1040698"/>
              <a:gd name="connsiteX21" fmla="*/ 282903 w 2284772"/>
              <a:gd name="connsiteY21" fmla="*/ 252412 h 1040698"/>
              <a:gd name="connsiteX22" fmla="*/ 1217972 w 2284772"/>
              <a:gd name="connsiteY22" fmla="*/ 37052 h 1040698"/>
              <a:gd name="connsiteX23" fmla="*/ 1417045 w 2284772"/>
              <a:gd name="connsiteY23" fmla="*/ 4953 h 10406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284772" h="1040698">
                <a:moveTo>
                  <a:pt x="1417331" y="4953"/>
                </a:moveTo>
                <a:cubicBezTo>
                  <a:pt x="1457812" y="97917"/>
                  <a:pt x="1366086" y="104489"/>
                  <a:pt x="1333511" y="159067"/>
                </a:cubicBezTo>
                <a:cubicBezTo>
                  <a:pt x="1652693" y="94393"/>
                  <a:pt x="1965113" y="33814"/>
                  <a:pt x="2281629" y="0"/>
                </a:cubicBezTo>
                <a:cubicBezTo>
                  <a:pt x="2282677" y="4572"/>
                  <a:pt x="2283725" y="9239"/>
                  <a:pt x="2284772" y="13811"/>
                </a:cubicBezTo>
                <a:cubicBezTo>
                  <a:pt x="2254102" y="21907"/>
                  <a:pt x="2223717" y="31337"/>
                  <a:pt x="2192666" y="37814"/>
                </a:cubicBezTo>
                <a:cubicBezTo>
                  <a:pt x="2002928" y="77152"/>
                  <a:pt x="1811951" y="111442"/>
                  <a:pt x="1623452" y="156401"/>
                </a:cubicBezTo>
                <a:cubicBezTo>
                  <a:pt x="1518391" y="181451"/>
                  <a:pt x="1416378" y="220789"/>
                  <a:pt x="1315032" y="259080"/>
                </a:cubicBezTo>
                <a:cubicBezTo>
                  <a:pt x="1191493" y="305753"/>
                  <a:pt x="1068335" y="354521"/>
                  <a:pt x="948415" y="409861"/>
                </a:cubicBezTo>
                <a:cubicBezTo>
                  <a:pt x="900218" y="432149"/>
                  <a:pt x="862404" y="476155"/>
                  <a:pt x="817637" y="507016"/>
                </a:cubicBezTo>
                <a:cubicBezTo>
                  <a:pt x="773822" y="537305"/>
                  <a:pt x="728006" y="564928"/>
                  <a:pt x="681524" y="591026"/>
                </a:cubicBezTo>
                <a:cubicBezTo>
                  <a:pt x="608087" y="632365"/>
                  <a:pt x="530744" y="667512"/>
                  <a:pt x="460259" y="713327"/>
                </a:cubicBezTo>
                <a:cubicBezTo>
                  <a:pt x="428064" y="734187"/>
                  <a:pt x="408443" y="774287"/>
                  <a:pt x="383011" y="805625"/>
                </a:cubicBezTo>
                <a:cubicBezTo>
                  <a:pt x="339767" y="858869"/>
                  <a:pt x="322622" y="923830"/>
                  <a:pt x="301191" y="986981"/>
                </a:cubicBezTo>
                <a:cubicBezTo>
                  <a:pt x="289190" y="1022413"/>
                  <a:pt x="264329" y="1042892"/>
                  <a:pt x="225277" y="1040511"/>
                </a:cubicBezTo>
                <a:cubicBezTo>
                  <a:pt x="216895" y="1040035"/>
                  <a:pt x="205465" y="1036415"/>
                  <a:pt x="201179" y="1030224"/>
                </a:cubicBezTo>
                <a:cubicBezTo>
                  <a:pt x="151649" y="959548"/>
                  <a:pt x="94213" y="892207"/>
                  <a:pt x="58113" y="815054"/>
                </a:cubicBezTo>
                <a:cubicBezTo>
                  <a:pt x="38492" y="772954"/>
                  <a:pt x="53255" y="713423"/>
                  <a:pt x="56970" y="662083"/>
                </a:cubicBezTo>
                <a:cubicBezTo>
                  <a:pt x="60685" y="609981"/>
                  <a:pt x="74972" y="558260"/>
                  <a:pt x="74401" y="506444"/>
                </a:cubicBezTo>
                <a:cubicBezTo>
                  <a:pt x="74115" y="483394"/>
                  <a:pt x="53160" y="455390"/>
                  <a:pt x="33729" y="438912"/>
                </a:cubicBezTo>
                <a:cubicBezTo>
                  <a:pt x="2201" y="412242"/>
                  <a:pt x="-7133" y="382143"/>
                  <a:pt x="5345" y="346520"/>
                </a:cubicBezTo>
                <a:cubicBezTo>
                  <a:pt x="29538" y="277273"/>
                  <a:pt x="126312" y="207074"/>
                  <a:pt x="214514" y="249936"/>
                </a:cubicBezTo>
                <a:cubicBezTo>
                  <a:pt x="233468" y="259080"/>
                  <a:pt x="261091" y="257461"/>
                  <a:pt x="282903" y="252412"/>
                </a:cubicBezTo>
                <a:cubicBezTo>
                  <a:pt x="594752" y="181261"/>
                  <a:pt x="906124" y="107823"/>
                  <a:pt x="1217972" y="37052"/>
                </a:cubicBezTo>
                <a:cubicBezTo>
                  <a:pt x="1283885" y="22098"/>
                  <a:pt x="1351703" y="15335"/>
                  <a:pt x="1417045" y="4953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ags" Target="../tags/tag142.xml" /><Relationship Id="rId19" Type="http://schemas.openxmlformats.org/officeDocument/2006/relationships/image" Target="../media/image8.png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43.xml" /><Relationship Id="rId21" Type="http://schemas.openxmlformats.org/officeDocument/2006/relationships/image" Target="../media/image5.png" /><Relationship Id="rId22" Type="http://schemas.openxmlformats.org/officeDocument/2006/relationships/tags" Target="../tags/tag144.xml" /><Relationship Id="rId23" Type="http://schemas.openxmlformats.org/officeDocument/2006/relationships/tags" Target="../tags/tag145.xml" /><Relationship Id="rId24" Type="http://schemas.openxmlformats.org/officeDocument/2006/relationships/tags" Target="../tags/tag146.xml" /><Relationship Id="rId25" Type="http://schemas.openxmlformats.org/officeDocument/2006/relationships/tags" Target="../tags/tag147.xml" /><Relationship Id="rId26" Type="http://schemas.openxmlformats.org/officeDocument/2006/relationships/tags" Target="../tags/tag148.xml" /><Relationship Id="rId27" Type="http://schemas.openxmlformats.org/officeDocument/2006/relationships/tags" Target="../tags/tag149.xml" /><Relationship Id="rId28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岩石纹理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656" name="矩形 8"/>
          <p:cNvSpPr/>
          <p:nvPr userDrawn="1">
            <p:custDataLst>
              <p:tags r:id="rId14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椭圆 78"/>
          <p:cNvSpPr/>
          <p:nvPr userDrawn="1">
            <p:custDataLst>
              <p:tags r:id="rId17"/>
            </p:custDataLst>
          </p:nvPr>
        </p:nvSpPr>
        <p:spPr>
          <a:xfrm>
            <a:off x="505460" y="685165"/>
            <a:ext cx="187960" cy="18732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4" name="文本框 45"/>
          <p:cNvSpPr txBox="1"/>
          <p:nvPr userDrawn="1">
            <p:custDataLst>
              <p:tags r:id="rId18"/>
            </p:custDataLst>
          </p:nvPr>
        </p:nvSpPr>
        <p:spPr>
          <a:xfrm>
            <a:off x="115570" y="6189345"/>
            <a:ext cx="908050" cy="664845"/>
          </a:xfrm>
          <a:custGeom>
            <a:gdLst>
              <a:gd name="connsiteX0" fmla="*/ 192634 w 840515"/>
              <a:gd name="connsiteY0" fmla="*/ 0 h 758495"/>
              <a:gd name="connsiteX1" fmla="*/ 255842 w 840515"/>
              <a:gd name="connsiteY1" fmla="*/ 15802 h 758495"/>
              <a:gd name="connsiteX2" fmla="*/ 308515 w 840515"/>
              <a:gd name="connsiteY2" fmla="*/ 21070 h 758495"/>
              <a:gd name="connsiteX3" fmla="*/ 324317 w 840515"/>
              <a:gd name="connsiteY3" fmla="*/ 21070 h 758495"/>
              <a:gd name="connsiteX4" fmla="*/ 424397 w 840515"/>
              <a:gd name="connsiteY4" fmla="*/ 47406 h 758495"/>
              <a:gd name="connsiteX5" fmla="*/ 558713 w 840515"/>
              <a:gd name="connsiteY5" fmla="*/ 110614 h 758495"/>
              <a:gd name="connsiteX6" fmla="*/ 635089 w 840515"/>
              <a:gd name="connsiteY6" fmla="*/ 194891 h 758495"/>
              <a:gd name="connsiteX7" fmla="*/ 693030 w 840515"/>
              <a:gd name="connsiteY7" fmla="*/ 263366 h 758495"/>
              <a:gd name="connsiteX8" fmla="*/ 729901 w 840515"/>
              <a:gd name="connsiteY8" fmla="*/ 305505 h 758495"/>
              <a:gd name="connsiteX9" fmla="*/ 735169 w 840515"/>
              <a:gd name="connsiteY9" fmla="*/ 318673 h 758495"/>
              <a:gd name="connsiteX10" fmla="*/ 750971 w 840515"/>
              <a:gd name="connsiteY10" fmla="*/ 331842 h 758495"/>
              <a:gd name="connsiteX11" fmla="*/ 806278 w 840515"/>
              <a:gd name="connsiteY11" fmla="*/ 421386 h 758495"/>
              <a:gd name="connsiteX12" fmla="*/ 840515 w 840515"/>
              <a:gd name="connsiteY12" fmla="*/ 510931 h 758495"/>
              <a:gd name="connsiteX13" fmla="*/ 829980 w 840515"/>
              <a:gd name="connsiteY13" fmla="*/ 537267 h 758495"/>
              <a:gd name="connsiteX14" fmla="*/ 819446 w 840515"/>
              <a:gd name="connsiteY14" fmla="*/ 558336 h 758495"/>
              <a:gd name="connsiteX15" fmla="*/ 735169 w 840515"/>
              <a:gd name="connsiteY15" fmla="*/ 611010 h 758495"/>
              <a:gd name="connsiteX16" fmla="*/ 656159 w 840515"/>
              <a:gd name="connsiteY16" fmla="*/ 637347 h 758495"/>
              <a:gd name="connsiteX17" fmla="*/ 624555 w 840515"/>
              <a:gd name="connsiteY17" fmla="*/ 658416 h 758495"/>
              <a:gd name="connsiteX18" fmla="*/ 614020 w 840515"/>
              <a:gd name="connsiteY18" fmla="*/ 647881 h 758495"/>
              <a:gd name="connsiteX19" fmla="*/ 592951 w 840515"/>
              <a:gd name="connsiteY19" fmla="*/ 632079 h 758495"/>
              <a:gd name="connsiteX20" fmla="*/ 524476 w 840515"/>
              <a:gd name="connsiteY20" fmla="*/ 653149 h 758495"/>
              <a:gd name="connsiteX21" fmla="*/ 461268 w 840515"/>
              <a:gd name="connsiteY21" fmla="*/ 668950 h 758495"/>
              <a:gd name="connsiteX22" fmla="*/ 456000 w 840515"/>
              <a:gd name="connsiteY22" fmla="*/ 668950 h 758495"/>
              <a:gd name="connsiteX23" fmla="*/ 400694 w 840515"/>
              <a:gd name="connsiteY23" fmla="*/ 679485 h 758495"/>
              <a:gd name="connsiteX24" fmla="*/ 350654 w 840515"/>
              <a:gd name="connsiteY24" fmla="*/ 700554 h 758495"/>
              <a:gd name="connsiteX25" fmla="*/ 271644 w 840515"/>
              <a:gd name="connsiteY25" fmla="*/ 716356 h 758495"/>
              <a:gd name="connsiteX26" fmla="*/ 145228 w 840515"/>
              <a:gd name="connsiteY26" fmla="*/ 742693 h 758495"/>
              <a:gd name="connsiteX27" fmla="*/ 55684 w 840515"/>
              <a:gd name="connsiteY27" fmla="*/ 758495 h 758495"/>
              <a:gd name="connsiteX28" fmla="*/ 13545 w 840515"/>
              <a:gd name="connsiteY28" fmla="*/ 742693 h 758495"/>
              <a:gd name="connsiteX29" fmla="*/ 24080 w 840515"/>
              <a:gd name="connsiteY29" fmla="*/ 679485 h 758495"/>
              <a:gd name="connsiteX30" fmla="*/ 71486 w 840515"/>
              <a:gd name="connsiteY30" fmla="*/ 642614 h 758495"/>
              <a:gd name="connsiteX31" fmla="*/ 134694 w 840515"/>
              <a:gd name="connsiteY31" fmla="*/ 589941 h 758495"/>
              <a:gd name="connsiteX32" fmla="*/ 287446 w 840515"/>
              <a:gd name="connsiteY32" fmla="*/ 437188 h 758495"/>
              <a:gd name="connsiteX33" fmla="*/ 371723 w 840515"/>
              <a:gd name="connsiteY33" fmla="*/ 310772 h 758495"/>
              <a:gd name="connsiteX34" fmla="*/ 319050 w 840515"/>
              <a:gd name="connsiteY34" fmla="*/ 208059 h 758495"/>
              <a:gd name="connsiteX35" fmla="*/ 213704 w 840515"/>
              <a:gd name="connsiteY35" fmla="*/ 73743 h 758495"/>
              <a:gd name="connsiteX36" fmla="*/ 171565 w 840515"/>
              <a:gd name="connsiteY36" fmla="*/ 5267 h 758495"/>
              <a:gd name="connsiteX37" fmla="*/ 192634 w 840515"/>
              <a:gd name="connsiteY37" fmla="*/ 0 h 75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657" h="1213">
                <a:moveTo>
                  <a:pt x="57" y="0"/>
                </a:moveTo>
                <a:cubicBezTo>
                  <a:pt x="118" y="0"/>
                  <a:pt x="171" y="13"/>
                  <a:pt x="214" y="39"/>
                </a:cubicBezTo>
                <a:cubicBezTo>
                  <a:pt x="249" y="57"/>
                  <a:pt x="293" y="61"/>
                  <a:pt x="345" y="52"/>
                </a:cubicBezTo>
                <a:lnTo>
                  <a:pt x="385" y="52"/>
                </a:lnTo>
                <a:cubicBezTo>
                  <a:pt x="455" y="52"/>
                  <a:pt x="538" y="74"/>
                  <a:pt x="634" y="118"/>
                </a:cubicBezTo>
                <a:cubicBezTo>
                  <a:pt x="800" y="179"/>
                  <a:pt x="912" y="232"/>
                  <a:pt x="968" y="275"/>
                </a:cubicBezTo>
                <a:cubicBezTo>
                  <a:pt x="1025" y="319"/>
                  <a:pt x="1089" y="389"/>
                  <a:pt x="1159" y="485"/>
                </a:cubicBezTo>
                <a:lnTo>
                  <a:pt x="1303" y="656"/>
                </a:lnTo>
                <a:cubicBezTo>
                  <a:pt x="1364" y="699"/>
                  <a:pt x="1395" y="734"/>
                  <a:pt x="1395" y="760"/>
                </a:cubicBezTo>
                <a:cubicBezTo>
                  <a:pt x="1395" y="769"/>
                  <a:pt x="1399" y="780"/>
                  <a:pt x="1408" y="793"/>
                </a:cubicBezTo>
                <a:cubicBezTo>
                  <a:pt x="1417" y="806"/>
                  <a:pt x="1430" y="817"/>
                  <a:pt x="1447" y="826"/>
                </a:cubicBezTo>
                <a:cubicBezTo>
                  <a:pt x="1482" y="861"/>
                  <a:pt x="1528" y="935"/>
                  <a:pt x="1585" y="1049"/>
                </a:cubicBezTo>
                <a:cubicBezTo>
                  <a:pt x="1620" y="1118"/>
                  <a:pt x="1644" y="1173"/>
                  <a:pt x="1657" y="1213"/>
                </a:cubicBezTo>
                <a:lnTo>
                  <a:pt x="184" y="1213"/>
                </a:lnTo>
                <a:cubicBezTo>
                  <a:pt x="219" y="1174"/>
                  <a:pt x="256" y="1133"/>
                  <a:pt x="293" y="1088"/>
                </a:cubicBezTo>
                <a:cubicBezTo>
                  <a:pt x="433" y="922"/>
                  <a:pt x="503" y="817"/>
                  <a:pt x="503" y="774"/>
                </a:cubicBezTo>
                <a:cubicBezTo>
                  <a:pt x="503" y="730"/>
                  <a:pt x="459" y="645"/>
                  <a:pt x="372" y="518"/>
                </a:cubicBezTo>
                <a:cubicBezTo>
                  <a:pt x="284" y="391"/>
                  <a:pt x="197" y="280"/>
                  <a:pt x="109" y="184"/>
                </a:cubicBezTo>
                <a:cubicBezTo>
                  <a:pt x="22" y="87"/>
                  <a:pt x="-13" y="31"/>
                  <a:pt x="4" y="13"/>
                </a:cubicBezTo>
                <a:cubicBezTo>
                  <a:pt x="4" y="4"/>
                  <a:pt x="22" y="0"/>
                  <a:pt x="57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097155" name="图形 29"/>
          <p:cNvPicPr>
            <a:picLocks noChangeAspect="1"/>
          </p:cNvPicPr>
          <p:nvPr userDrawn="1">
            <p:custDataLst>
              <p:tags r:id="rId20"/>
            </p:custDataLst>
          </p:nvPr>
        </p:nvPicPr>
        <p:blipFill>
          <a:blip r:embed="rId19"/>
          <a:srcRect t="21582" r="11635"/>
          <a:stretch>
            <a:fillRect/>
          </a:stretch>
        </p:blipFill>
        <p:spPr>
          <a:xfrm>
            <a:off x="10203815" y="9525"/>
            <a:ext cx="1977390" cy="11328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14" h="1784">
                <a:moveTo>
                  <a:pt x="0" y="0"/>
                </a:moveTo>
                <a:lnTo>
                  <a:pt x="3114" y="0"/>
                </a:lnTo>
                <a:lnTo>
                  <a:pt x="3114" y="1784"/>
                </a:lnTo>
                <a:lnTo>
                  <a:pt x="0" y="178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7" name="图形 31"/>
          <p:cNvPicPr>
            <a:picLocks noChangeAspect="1"/>
          </p:cNvPicPr>
          <p:nvPr userDrawn="1">
            <p:custDataLst>
              <p:tags r:id="rId22"/>
            </p:custDataLst>
          </p:nvPr>
        </p:nvPicPr>
        <p:blipFill>
          <a:blip r:embed="rId21"/>
          <a:srcRect r="5133"/>
          <a:stretch>
            <a:fillRect/>
          </a:stretch>
        </p:blipFill>
        <p:spPr>
          <a:xfrm rot="16500000" flipH="1">
            <a:off x="2203971" y="5263577"/>
            <a:ext cx="1010835" cy="23679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592" h="3728">
                <a:moveTo>
                  <a:pt x="1266" y="3729"/>
                </a:moveTo>
                <a:lnTo>
                  <a:pt x="1592" y="0"/>
                </a:lnTo>
                <a:lnTo>
                  <a:pt x="0" y="0"/>
                </a:lnTo>
                <a:lnTo>
                  <a:pt x="0" y="3729"/>
                </a:lnTo>
                <a:close/>
              </a:path>
            </a:pathLst>
          </a:custGeom>
        </p:spPr>
      </p:pic>
      <p:sp>
        <p:nvSpPr>
          <p:cNvPr id="1048666" name="日期占位符 3"/>
          <p:cNvSpPr>
            <a:spLocks noGrp="1"/>
          </p:cNvSpPr>
          <p:nvPr>
            <p:ph type="dt" sz="half" idx="2"/>
            <p:custDataLst>
              <p:tags r:id="rId2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页脚占位符 4"/>
          <p:cNvSpPr>
            <a:spLocks noGrp="1"/>
          </p:cNvSpPr>
          <p:nvPr>
            <p:ph type="ftr" sz="quarter" idx="3"/>
            <p:custDataLst>
              <p:tags r:id="rId2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灯片编号占位符 5"/>
          <p:cNvSpPr>
            <a:spLocks noGrp="1"/>
          </p:cNvSpPr>
          <p:nvPr>
            <p:ph type="sldNum" sz="quarter" idx="4"/>
            <p:custDataLst>
              <p:tags r:id="rId2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61"/>
          <p:cNvCxnSpPr/>
          <p:nvPr userDrawn="1">
            <p:custDataLst>
              <p:tags r:id="rId26"/>
            </p:custDataLst>
          </p:nvPr>
        </p:nvCxnSpPr>
        <p:spPr>
          <a:xfrm>
            <a:off x="805180" y="1151255"/>
            <a:ext cx="1053020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KSO_TEMPLATE" hidden="1"/>
          <p:cNvSpPr/>
          <p:nvPr userDrawn="1">
            <p:custDataLst>
              <p:tags r:id="rId2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652" r:id="rId2"/>
    <p:sldLayoutId id="2147487653" r:id="rId3"/>
    <p:sldLayoutId id="2147487654" r:id="rId4"/>
    <p:sldLayoutId id="2147487655" r:id="rId5"/>
    <p:sldLayoutId id="2147487656" r:id="rId6"/>
    <p:sldLayoutId id="2147487657" r:id="rId7"/>
    <p:sldLayoutId id="2147487658" r:id="rId8"/>
    <p:sldLayoutId id="2147487659" r:id="rId9"/>
    <p:sldLayoutId id="2147487660" r:id="rId10"/>
    <p:sldLayoutId id="214748766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20" Type="http://schemas.openxmlformats.org/officeDocument/2006/relationships/tags" Target="../tags/tag173.xml" /><Relationship Id="rId21" Type="http://schemas.openxmlformats.org/officeDocument/2006/relationships/tags" Target="../tags/tag174.xml" /><Relationship Id="rId22" Type="http://schemas.openxmlformats.org/officeDocument/2006/relationships/tags" Target="../tags/tag175.xml" /><Relationship Id="rId23" Type="http://schemas.openxmlformats.org/officeDocument/2006/relationships/tags" Target="../tags/tag176.xml" /><Relationship Id="rId24" Type="http://schemas.openxmlformats.org/officeDocument/2006/relationships/tags" Target="../tags/tag177.xml" /><Relationship Id="rId25" Type="http://schemas.openxmlformats.org/officeDocument/2006/relationships/tags" Target="../tags/tag178.xml" /><Relationship Id="rId26" Type="http://schemas.openxmlformats.org/officeDocument/2006/relationships/tags" Target="../tags/tag179.xml" /><Relationship Id="rId27" Type="http://schemas.openxmlformats.org/officeDocument/2006/relationships/tags" Target="../tags/tag180.xml" /><Relationship Id="rId28" Type="http://schemas.openxmlformats.org/officeDocument/2006/relationships/tags" Target="../tags/tag181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14" Type="http://schemas.openxmlformats.org/officeDocument/2006/relationships/tags" Target="../tags/tag246.xml" /><Relationship Id="rId15" Type="http://schemas.openxmlformats.org/officeDocument/2006/relationships/tags" Target="../tags/tag247.xml" /><Relationship Id="rId16" Type="http://schemas.openxmlformats.org/officeDocument/2006/relationships/tags" Target="../tags/tag248.xml" /><Relationship Id="rId17" Type="http://schemas.openxmlformats.org/officeDocument/2006/relationships/tags" Target="../tags/tag249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0.xml" /><Relationship Id="rId11" Type="http://schemas.openxmlformats.org/officeDocument/2006/relationships/tags" Target="../tags/tag271.xml" /><Relationship Id="rId12" Type="http://schemas.openxmlformats.org/officeDocument/2006/relationships/tags" Target="../tags/tag272.xml" /><Relationship Id="rId13" Type="http://schemas.openxmlformats.org/officeDocument/2006/relationships/tags" Target="../tags/tag273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tags" Target="../tags/tag26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4.xml" /><Relationship Id="rId3" Type="http://schemas.openxmlformats.org/officeDocument/2006/relationships/tags" Target="../tags/tag275.xml" /><Relationship Id="rId4" Type="http://schemas.openxmlformats.org/officeDocument/2006/relationships/tags" Target="../tags/tag276.xml" /><Relationship Id="rId5" Type="http://schemas.openxmlformats.org/officeDocument/2006/relationships/tags" Target="../tags/tag27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3612205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寺庙宗教活动场所消防安全知识培训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02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cxnSp>
        <p:nvCxnSpPr>
          <p:cNvPr id="3145795" name="直接连接符 61"/>
          <p:cNvCxnSpPr/>
          <p:nvPr>
            <p:custDataLst>
              <p:tags r:id="rId4"/>
            </p:custDataLst>
          </p:nvPr>
        </p:nvCxnSpPr>
        <p:spPr>
          <a:xfrm>
            <a:off x="5198110" y="1436370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4" name="标题"/>
          <p:cNvSpPr txBox="1"/>
          <p:nvPr>
            <p:custDataLst>
              <p:tags r:id="rId5"/>
            </p:custDataLst>
          </p:nvPr>
        </p:nvSpPr>
        <p:spPr>
          <a:xfrm>
            <a:off x="5603875" y="68580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单击添加目录项标题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06" name="文本框 69"/>
          <p:cNvSpPr txBox="1"/>
          <p:nvPr>
            <p:custDataLst>
              <p:tags r:id="rId6"/>
            </p:custDataLst>
          </p:nvPr>
        </p:nvSpPr>
        <p:spPr>
          <a:xfrm>
            <a:off x="10283190" y="654685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01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08" name="椭圆 75"/>
          <p:cNvSpPr/>
          <p:nvPr>
            <p:custDataLst>
              <p:tags r:id="rId7"/>
            </p:custDataLst>
          </p:nvPr>
        </p:nvSpPr>
        <p:spPr>
          <a:xfrm>
            <a:off x="5231765" y="946150"/>
            <a:ext cx="144145" cy="14414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cxnSp>
        <p:nvCxnSpPr>
          <p:cNvPr id="3145797" name="直接连接符 62"/>
          <p:cNvCxnSpPr/>
          <p:nvPr>
            <p:custDataLst>
              <p:tags r:id="rId8"/>
            </p:custDataLst>
          </p:nvPr>
        </p:nvCxnSpPr>
        <p:spPr>
          <a:xfrm>
            <a:off x="5198110" y="2381250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标题"/>
          <p:cNvSpPr txBox="1"/>
          <p:nvPr>
            <p:custDataLst>
              <p:tags r:id="rId9"/>
            </p:custDataLst>
          </p:nvPr>
        </p:nvSpPr>
        <p:spPr>
          <a:xfrm>
            <a:off x="5603875" y="1636395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寺庙宗教活动场所消防安全概述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12" name="文本框 70"/>
          <p:cNvSpPr txBox="1"/>
          <p:nvPr>
            <p:custDataLst>
              <p:tags r:id="rId10"/>
            </p:custDataLst>
          </p:nvPr>
        </p:nvSpPr>
        <p:spPr>
          <a:xfrm>
            <a:off x="10283190" y="1601470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02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14" name="椭圆 76"/>
          <p:cNvSpPr/>
          <p:nvPr>
            <p:custDataLst>
              <p:tags r:id="rId11"/>
            </p:custDataLst>
          </p:nvPr>
        </p:nvSpPr>
        <p:spPr>
          <a:xfrm>
            <a:off x="5231765" y="1894205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cxnSp>
        <p:nvCxnSpPr>
          <p:cNvPr id="3145799" name="直接连接符 63"/>
          <p:cNvCxnSpPr/>
          <p:nvPr>
            <p:custDataLst>
              <p:tags r:id="rId12"/>
            </p:custDataLst>
          </p:nvPr>
        </p:nvCxnSpPr>
        <p:spPr>
          <a:xfrm>
            <a:off x="5198110" y="332422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6" name="标题"/>
          <p:cNvSpPr txBox="1"/>
          <p:nvPr>
            <p:custDataLst>
              <p:tags r:id="rId13"/>
            </p:custDataLst>
          </p:nvPr>
        </p:nvSpPr>
        <p:spPr>
          <a:xfrm>
            <a:off x="5603875" y="2585085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消防安全设施与器材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18" name="文本框 71"/>
          <p:cNvSpPr txBox="1"/>
          <p:nvPr>
            <p:custDataLst>
              <p:tags r:id="rId14"/>
            </p:custDataLst>
          </p:nvPr>
        </p:nvSpPr>
        <p:spPr>
          <a:xfrm>
            <a:off x="10283190" y="2546350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03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20" name="椭圆 77"/>
          <p:cNvSpPr/>
          <p:nvPr>
            <p:custDataLst>
              <p:tags r:id="rId15"/>
            </p:custDataLst>
          </p:nvPr>
        </p:nvSpPr>
        <p:spPr>
          <a:xfrm>
            <a:off x="5231765" y="283972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cxnSp>
        <p:nvCxnSpPr>
          <p:cNvPr id="3145801" name="直接连接符 64"/>
          <p:cNvCxnSpPr/>
          <p:nvPr>
            <p:custDataLst>
              <p:tags r:id="rId16"/>
            </p:custDataLst>
          </p:nvPr>
        </p:nvCxnSpPr>
        <p:spPr>
          <a:xfrm>
            <a:off x="5198110" y="426529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标题"/>
          <p:cNvSpPr txBox="1"/>
          <p:nvPr>
            <p:custDataLst>
              <p:tags r:id="rId17"/>
            </p:custDataLst>
          </p:nvPr>
        </p:nvSpPr>
        <p:spPr>
          <a:xfrm>
            <a:off x="5603875" y="353187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防火安全措施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24" name="文本框 72"/>
          <p:cNvSpPr txBox="1"/>
          <p:nvPr>
            <p:custDataLst>
              <p:tags r:id="rId18"/>
            </p:custDataLst>
          </p:nvPr>
        </p:nvSpPr>
        <p:spPr>
          <a:xfrm>
            <a:off x="10283190" y="3489325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04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26" name="椭圆 78"/>
          <p:cNvSpPr/>
          <p:nvPr>
            <p:custDataLst>
              <p:tags r:id="rId19"/>
            </p:custDataLst>
          </p:nvPr>
        </p:nvSpPr>
        <p:spPr>
          <a:xfrm>
            <a:off x="5231765" y="378333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cxnSp>
        <p:nvCxnSpPr>
          <p:cNvPr id="3145803" name="直接连接符 8"/>
          <p:cNvCxnSpPr/>
          <p:nvPr>
            <p:custDataLst>
              <p:tags r:id="rId20"/>
            </p:custDataLst>
          </p:nvPr>
        </p:nvCxnSpPr>
        <p:spPr>
          <a:xfrm>
            <a:off x="5198110" y="520636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8" name="标题"/>
          <p:cNvSpPr txBox="1"/>
          <p:nvPr>
            <p:custDataLst>
              <p:tags r:id="rId21"/>
            </p:custDataLst>
          </p:nvPr>
        </p:nvSpPr>
        <p:spPr>
          <a:xfrm>
            <a:off x="5603875" y="447294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应急救援与自救互救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30" name="文本框 10"/>
          <p:cNvSpPr txBox="1"/>
          <p:nvPr>
            <p:custDataLst>
              <p:tags r:id="rId22"/>
            </p:custDataLst>
          </p:nvPr>
        </p:nvSpPr>
        <p:spPr>
          <a:xfrm>
            <a:off x="10283190" y="4430395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05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32" name="椭圆 11"/>
          <p:cNvSpPr/>
          <p:nvPr>
            <p:custDataLst>
              <p:tags r:id="rId23"/>
            </p:custDataLst>
          </p:nvPr>
        </p:nvSpPr>
        <p:spPr>
          <a:xfrm>
            <a:off x="5231765" y="472440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cxnSp>
        <p:nvCxnSpPr>
          <p:cNvPr id="3145805" name="直接连接符 13"/>
          <p:cNvCxnSpPr/>
          <p:nvPr>
            <p:custDataLst>
              <p:tags r:id="rId24"/>
            </p:custDataLst>
          </p:nvPr>
        </p:nvCxnSpPr>
        <p:spPr>
          <a:xfrm>
            <a:off x="5198110" y="614743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4" name="标题"/>
          <p:cNvSpPr txBox="1"/>
          <p:nvPr>
            <p:custDataLst>
              <p:tags r:id="rId25"/>
            </p:custDataLst>
          </p:nvPr>
        </p:nvSpPr>
        <p:spPr>
          <a:xfrm>
            <a:off x="5603875" y="541401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消防安全责任与义务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36" name="文本框 15"/>
          <p:cNvSpPr txBox="1"/>
          <p:nvPr>
            <p:custDataLst>
              <p:tags r:id="rId26"/>
            </p:custDataLst>
          </p:nvPr>
        </p:nvSpPr>
        <p:spPr>
          <a:xfrm>
            <a:off x="10283190" y="5371465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06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38" name="椭圆 16"/>
          <p:cNvSpPr/>
          <p:nvPr>
            <p:custDataLst>
              <p:tags r:id="rId27"/>
            </p:custDataLst>
          </p:nvPr>
        </p:nvSpPr>
        <p:spPr>
          <a:xfrm>
            <a:off x="5231765" y="566547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  <p:custDataLst>
      <p:tags r:id="rId2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00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00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寺庙宗教活动场所消防安全概述</a:t>
            </a:r>
            <a:endParaRPr lang="zh-CN" altLang="en-US"/>
          </a:p>
        </p:txBody>
      </p:sp>
      <p:sp>
        <p:nvSpPr>
          <p:cNvPr id="104908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08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1250" lnSpcReduction="20000"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消防安全的重要性</a:t>
            </a:r>
            <a:endParaRPr lang="zh-CN" altLang="en-US"/>
          </a:p>
        </p:txBody>
      </p:sp>
      <p:sp>
        <p:nvSpPr>
          <p:cNvPr id="104916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寺庙宗教活动场所是人员密集场所，一旦发生火灾，后果不堪设想。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寺庙宗教活动场所具有特殊的文化意义，消防安全有助于保护文物安全。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消防安全对于维护社会稳定和公共安全也具有重要意义。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消防安全是保障信众和工作人员生命财产安全的重要措施。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寺庙宗教活动场所的火灾风险</a:t>
            </a:r>
            <a:endParaRPr lang="zh-CN" altLang="en-US"/>
          </a:p>
        </p:txBody>
      </p:sp>
      <p:sp>
        <p:nvSpPr>
          <p:cNvPr id="104924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寺庙宗教活动场所的火灾风险主要包括电气火灾、香火火灾和易燃物品火灾等。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电气火灾通常是由于电线老化、超负荷、接触不良等原因引起的。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香火火灾则是因为燃烧的香火和蜡烛等物品处理不当，容易引发火灾。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易燃物品如窗帘、帷幔、纸制品等也容易引发火灾。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提高消防安全意识</a:t>
            </a:r>
            <a:endParaRPr lang="zh-CN" altLang="en-US"/>
          </a:p>
        </p:txBody>
      </p:sp>
      <p:sp>
        <p:nvSpPr>
          <p:cNvPr id="104929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寺庙宗教活动场所是人员密集场所，消防安全至关重要。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定期进行消防安全培训，提高员工和信众的消防安全意识和自救能力。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制定应急预案，确保在火灾等紧急情况下能够迅速、有序地疏散人员。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强化消防设施的日常维护和保养，确保其完好有效。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消防安全设施与器材</a:t>
            </a:r>
            <a:endParaRPr lang="zh-CN" altLang="en-US"/>
          </a:p>
        </p:txBody>
      </p:sp>
      <p:sp>
        <p:nvSpPr>
          <p:cNvPr id="104935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358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1250" lnSpcReduction="20000"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灭火器及使用方法</a:t>
            </a:r>
            <a:endParaRPr lang="zh-CN" altLang="en-US"/>
          </a:p>
        </p:txBody>
      </p:sp>
      <p:sp>
        <p:nvSpPr>
          <p:cNvPr id="1049436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灭火器类型：干粉灭火器、泡沫灭火器、二氧化碳灭火器等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使用方法：拔掉安全别针，握住喷嘴，对准火源，按下开关，左右扫射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注意事项：使用前摇晃灭火器，避免站立于火源的上风处，定期检查压力表是否正常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存放环境：干燥、通风良好，远离火源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火灾报警器及使用方法</a:t>
            </a:r>
            <a:endParaRPr lang="zh-CN" altLang="en-US"/>
          </a:p>
        </p:txBody>
      </p:sp>
      <p:sp>
        <p:nvSpPr>
          <p:cNvPr id="104948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使用方法：定期检查报警器是否正常工作，发现火源时及时按下报警按钮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火灾报警器的作用：及时发现火源，发出警报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报警器的种类：烟感报警器、温感报警器等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注意事项：避免误报和漏报，及时处理火源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消防栓及使用方法</a:t>
            </a:r>
            <a:endParaRPr lang="zh-CN" altLang="en-US"/>
          </a:p>
        </p:txBody>
      </p:sp>
      <p:sp>
        <p:nvSpPr>
          <p:cNvPr id="1049556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58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60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消防栓的作用：提供水源，用于灭火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2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64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66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消防栓的种类：室内、室外、移动式等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8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70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72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使用方法：打开消防栓门，连接水带和水枪，启动水源开关，进行灭火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4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76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78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注意事项：使用前检查水带和水枪是否完好，使用后及时关闭水源开关并归置消防器材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其他消防设施与器材</a:t>
            </a:r>
            <a:endParaRPr lang="zh-CN" altLang="en-US"/>
          </a:p>
        </p:txBody>
      </p:sp>
      <p:sp>
        <p:nvSpPr>
          <p:cNvPr id="104962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2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2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灭火器：使用前检查压力是否正常，喷射方式是否正确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62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2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3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消防栓：定期检查水压是否正常，确保水源充足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63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3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3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消防水带：保持干燥，定期检查是否有破损或老化现象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63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4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4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消防通道：保持畅通，不得堆放杂物或关闭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防火安全措施</a:t>
            </a:r>
            <a:endParaRPr lang="zh-CN" altLang="en-US"/>
          </a:p>
        </p:txBody>
      </p:sp>
      <p:sp>
        <p:nvSpPr>
          <p:cNvPr id="104968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68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1250" lnSpcReduction="20000"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7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火源控制与管理</a:t>
            </a:r>
            <a:endParaRPr lang="zh-CN" altLang="en-US"/>
          </a:p>
        </p:txBody>
      </p:sp>
      <p:sp>
        <p:nvSpPr>
          <p:cNvPr id="104976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6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禁止在寺庙内私拉乱接电线，使用明火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7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7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定期检查寺庙内的电器设备，确保无安全隐患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7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7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制定火源管理制度，明确火源管理责任人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8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8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建立火源应急预案，提高应对火灾的能力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https://d.book118.com/908136122052006027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6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  <p:tag name="KSO_WM_TEMPLATE_THUMBS_INDEX" val="1、9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f*5"/>
  <p:tag name="KSO_WM_UNIT_INDEX" val="5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54.xml><?xml version="1.0" encoding="utf-8"?>
<p:tagLst xmlns:p="http://schemas.openxmlformats.org/presentationml/2006/main">
  <p:tag name="KSO_WM_BEAUTIFY_FLAG" val="#wm#"/>
  <p:tag name="KSO_WM_SLIDE_ID" val="custom2023122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  <p:tag name="KSO_WM_TEMPLATE_THUMBS_INDEX" val="1、9"/>
</p:tagLst>
</file>

<file path=ppt/tags/tag1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1_1"/>
  <p:tag name="KSO_WM_UNIT_INDEX" val="1_1_1"/>
  <p:tag name="KSO_WM_UNIT_LAYERLEVEL" val="1_1_1"/>
  <p:tag name="KSO_WM_UNIT_SUBTYPE" val="d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1_3"/>
  <p:tag name="KSO_WM_UNIT_INDEX" val="1_1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2_1"/>
  <p:tag name="KSO_WM_UNIT_INDEX" val="1_2_1"/>
  <p:tag name="KSO_WM_UNIT_LAYERLEVEL" val="1_1_1"/>
  <p:tag name="KSO_WM_UNIT_SUBTYPE" val="d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2_3"/>
  <p:tag name="KSO_WM_UNIT_INDEX" val="1_2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3_1"/>
  <p:tag name="KSO_WM_UNIT_INDEX" val="1_3_1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3_3"/>
  <p:tag name="KSO_WM_UNIT_INDEX" val="1_3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4_1"/>
  <p:tag name="KSO_WM_UNIT_INDEX" val="1_4_1"/>
  <p:tag name="KSO_WM_UNIT_LAYERLEVEL" val="1_1_1"/>
  <p:tag name="KSO_WM_UNIT_SUBTYPE" val="d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4_3"/>
  <p:tag name="KSO_WM_UNIT_INDEX" val="1_4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5_2"/>
  <p:tag name="KSO_WM_UNIT_INDEX" val="1_5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5_1"/>
  <p:tag name="KSO_WM_UNIT_INDEX" val="1_5_1"/>
  <p:tag name="KSO_WM_UNIT_LAYERLEVEL" val="1_1_1"/>
  <p:tag name="KSO_WM_UNIT_SUBTYPE" val="d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5_3"/>
  <p:tag name="KSO_WM_UNIT_INDEX" val="1_5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6_2"/>
  <p:tag name="KSO_WM_UNIT_INDEX" val="1_6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6_1"/>
  <p:tag name="KSO_WM_UNIT_INDEX" val="1_6_1"/>
  <p:tag name="KSO_WM_UNIT_LAYERLEVEL" val="1_1_1"/>
  <p:tag name="KSO_WM_UNIT_SUBTYPE" val="d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6_3"/>
  <p:tag name="KSO_WM_UNIT_INDEX" val="1_6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85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89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29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77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中国风">
      <a:dk1>
        <a:srgbClr val="333333"/>
      </a:dk1>
      <a:lt1>
        <a:srgbClr val="FFFFFF"/>
      </a:lt1>
      <a:dk2>
        <a:srgbClr val="000000"/>
      </a:dk2>
      <a:lt2>
        <a:srgbClr val="F2F2F2"/>
      </a:lt2>
      <a:accent1>
        <a:srgbClr val="DDAB79"/>
      </a:accent1>
      <a:accent2>
        <a:srgbClr val="98785E"/>
      </a:accent2>
      <a:accent3>
        <a:srgbClr val="704D41"/>
      </a:accent3>
      <a:accent4>
        <a:srgbClr val="D80000"/>
      </a:accent4>
      <a:accent5>
        <a:srgbClr val="D49A6E"/>
      </a:accent5>
      <a:accent6>
        <a:srgbClr val="999999"/>
      </a:accent6>
      <a:hlink>
        <a:srgbClr val="304FFE"/>
      </a:hlink>
      <a:folHlink>
        <a:srgbClr val="492067"/>
      </a:folHlink>
    </a:clrScheme>
    <a:fontScheme name="自定义 25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微软雅黑</vt:lpstr>
      <vt:lpstr>演示夏行楷</vt:lpstr>
      <vt:lpstr>演示佛系体</vt:lpstr>
      <vt:lpstr>+中文标题</vt:lpstr>
      <vt:lpstr>宋体</vt:lpstr>
      <vt:lpstr>Wingdings</vt:lpstr>
      <vt:lpstr>Office Theme</vt:lpstr>
      <vt:lpstr>寺庙宗教活动场所消防安全知识培训</vt:lpstr>
      <vt:lpstr>目录</vt:lpstr>
      <vt:lpstr>添加章节标题</vt:lpstr>
      <vt:lpstr>寺庙宗教活动场所消防安全概述</vt:lpstr>
      <vt:lpstr>消防安全的重要性</vt:lpstr>
      <vt:lpstr>寺庙宗教活动场所的火灾风险</vt:lpstr>
      <vt:lpstr>提高消防安全意识</vt:lpstr>
      <vt:lpstr>消防安全设施与器材</vt:lpstr>
      <vt:lpstr>灭火器及使用方法</vt:lpstr>
      <vt:lpstr>火灾报警器及使用方法</vt:lpstr>
      <vt:lpstr>消防栓及使用方法</vt:lpstr>
      <vt:lpstr>其他消防设施与器材</vt:lpstr>
      <vt:lpstr>防火安全措施</vt:lpstr>
      <vt:lpstr>火源控制与管理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2024-09-05T05:53:16.611</cp:lastPrinted>
  <dcterms:created xsi:type="dcterms:W3CDTF">2024-09-04T21:53:16Z</dcterms:created>
  <dcterms:modified xsi:type="dcterms:W3CDTF">2024-09-04T21:53:18Z</dcterms:modified>
</cp:coreProperties>
</file>