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A8748-4226-4120-BCD6-8F04CDC7A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73640-2CA9-447A-A5D1-E71F23E40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9CB0C-1988-4CF6-A838-E3205E70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413EA-6493-4043-AC6A-72B9C481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0C904-42D0-4142-BCCB-25E71340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DFCE7-369C-470D-8D48-787DE016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0EA0B-7506-4811-8AAC-86627A404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E6247-95B7-4F04-97D7-4A145D5B0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7D85C-0FF2-4306-A28E-9724BB78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AD950-059D-4DED-A48F-77F252A5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DC4F8-D8A2-4475-889F-659DEE8AE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7116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机械设计基础第14章轴承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滑动轴承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轴承的润滑和密封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轴承的安装和调试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轴承的故障分析和处理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轴承是机械设备中用于支撑和定位旋转轴的重要零部件，它能够减少轴在旋转过程中的摩擦和磨损，保证轴的旋转精度和平稳性。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在机械设备中发挥着至关重要的作用。首先，它能够支撑轴的重量和承受的载荷，使轴得以在设备中稳定旋转；其次，轴承能够减少轴与设备其他部件之间的摩擦，降低能量损失和磨损，提高设备的运行效率和寿命；最后，轴承还能够对轴的旋转精度进行定位和调整，保证设备的运行精度和稳定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滚动轴承是利用滚动摩擦代替滑动摩擦的轴承，具有摩擦系数小、启动灵活、运转平稳、精度高、寿命长等优点。滚动轴承按照结构可分为球轴承、滚子轴承等。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滑动轴承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滑动轴承是利用滑动摩擦的轴承，具有结构简单、制造成本低、承载能力强等优点。但滑动轴承的摩擦系数较大，启动和运转时摩擦力矩较大，易发热和磨损，因此一般适用于低速重载或摆动等场合。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特殊轴承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特殊轴承是针对特定应用场合设计的轴承，如高温轴承、低温轴承、真空轴承等。这些轴承具有特殊的材料和结构设计，能够在极端的工作环境下保持稳定的性能和使用寿命。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轴承作为机械设备中的重要零部件，广泛应用于各种工业领域和民用设备中。例如汽车、航空航天、机床、电机、风力发电等领域都需要使用大量的轴承。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工业的不断发展，对轴承的性能和使用寿命提出了更高的要求。未来轴承的发展趋势将主要体现在以下几个方面：一是高性能轴承的开发和应用，如高速、高精度、高刚度等；二是环保型轴承的研究和推广，如低噪音、低振动、低摩擦等；三是智能化轴承的发展和应用，如自适应、自诊断、远程控制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轴承的应用和发展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滑动轴承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滑动轴承主要由轴承座、轴瓦或轴套组成，其中轴瓦或轴套的内表面与轴颈相配合，起支承和导向作用。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根据承受载荷的方向不同，滑动轴承可分为径向滑动轴承和推力滑动轴承两类。根据润滑方式不同，又可分为液体润滑轴承、不完全液体润滑轴承和自润滑轴承等。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滑动轴承的结构和类型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02" r="121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滑动轴承工作时，轴颈在轴瓦或轴套的内表面上滑动，通过润滑油膜的形成和保持来减小摩擦阻力和磨损，同时起到冷却和密封作用。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滑动轴承具有结构简单、制造方便、承载能力强、耐冲击、运行平稳等优点。但同时也存在摩擦阻力大、易磨损、需要定期维护等缺点。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滑动轴承的工作原理和性能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5" r="168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在选择滑动轴承时，应根据工作条件、载荷性质及大小、转速高低、润滑方式等因素综合考虑，选用合适的轴承类型和结构形式。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滑动轴承的设计主要包括轴瓦或轴套的结构设计、材料选择、润滑方式及润滑装置的设计等。设计时需考虑轴承的承载能力、摩擦性能、耐磨性、热稳定性等因素，以确保轴承的安全可靠运行。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设计要点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滑动轴承的选型和设计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滚动轴承的基本结构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由内圈、外圈、滚动体和保持架组成。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滚动轴承的类型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根据滚动体的形状，滚动轴承可分为球轴承和滚子轴承两大类。其中，球轴承包括深沟球轴承、角接触球轴承等；滚子轴承包括圆柱滚子轴承、圆锥滚子轴承等。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滚动轴承的结构和类型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滚动轴承的工作原理和性能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滚动轴承通过滚动体在内圈和外圈之间的滚动，实现轴承的旋转运动，从而减小摩擦阻力，提高旋转精度和效率。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主要性能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滚动轴承具有摩擦系数小、启动力矩低、旋转精度高、结构紧凑、互换性好等优点。同时，不同类型的滚动轴承还具有不同的特性，如承载能力、刚度和转速等。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https://d.book118.com/908137116072006032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2024-09-10T02:27:17.893</cp:lastPrinted>
  <dcterms:created xsi:type="dcterms:W3CDTF">2024-09-09T18:27:17Z</dcterms:created>
  <dcterms:modified xsi:type="dcterms:W3CDTF">2024-09-09T18:27:20Z</dcterms:modified>
</cp:coreProperties>
</file>