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3D82E8-B08F-4EB8-B656-315BA8925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F5145-882B-4F06-BA00-441B01BB5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A1AF6E-6FD1-4B9E-B90F-CA1C0BA8F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80A11F-8635-43EB-AD7C-876283CCB1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F2F71E-BF8D-4183-8648-5B6A081973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782A7A-0DFE-41C3-BF9C-75A1CFF523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240B43-F628-4B75-8CF3-11B5C28175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9ED032-7C70-44BD-B1DD-65FE50B09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CDD2FA-F49A-4AB0-B8E2-D29C8FFEC1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CC9963-1B45-47E3-8839-8308F0E5E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B140D-FDAB-4A49-8D30-BBFED985C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40037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运营绩效考核管理方案在业务发展中的作用分析</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2024-01-29</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运营绩效考核管理方案概述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业务发展现状及挑战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运营绩效考核管理方案在业务发展中的具体应用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运营绩效考核管理方案实施效果评估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运营绩效考核管理方案优化建议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明确运营绩效考核管理方案在业务发展中的核心作用，提升组织效率与业绩。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随着市场竞争的加剧，企业需要更加精细化、科学化的运营管理来支撑业务发展。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81" r="25781"/>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包括考核指标、考核周期、考核方法等要素。</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运营绩效考核体系的构成</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分析不同部门在运用管理方案过程中的差异与成效。</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管理方案在各部门的应用情况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从业务增长、客户满意度、内部流程优化等方面评估管理方案的影响。</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对业务发展的影响分析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基于当前实施效果，提出针对性的优化措施和建议。</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未来改进方向与建议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运营绩效考核管理方案概述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方案定义与目标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方案定义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运营绩效考核管理方案是对企业运营过程中各项业绩指标进行量化和评估的一种管理方法。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通过设定明确的考核目标和标准，激励员工积极投入工作，提升运营效率，推动业务持续发展。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通常包括运营业绩、客户满意度、市场份额、品牌知名度等方面。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考核内容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具体指标可根据企业实际情况设定，如销售额、利润率、客户留存率、新客户获取成本等。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考核指标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考核内容与指标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明确考核周期、参与人员、考核标准等。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制定考核计划</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收集相关业务数据，并进行清洗、整理和分析。</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数据收集与整理</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根据设定的考核指标，对运营绩效进行客观评估。</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绩效评估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结果反馈与改进</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将考核结果反馈给相关人员，针对存在的问题制定改进措施。</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提升运营效率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通过设定明确的考核目标和标准，能够激励员工更加专注于工作，提高运营效率。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推动业务发展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通过考核业绩和客户满意度等指标，能够及时发现市场变化和客户需求，为业务发展提供有力支持。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通过对各项指标的评估和分析，能够发现资源利用的不足和浪费，从而优化资源配置，提高资源利用效率。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优化资源配置</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通过持续改进和提高运营效率，能够降低企业成本，提高产品质量和服务水平，从而增强企业市场竞争力。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增强企业竞争力</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业务发展现状及挑战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业务发展概况</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行业规模持续扩大，市场竞争日益激烈</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客户需求多样化，对产品创新和服务质量提出更高要求</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数字化、智能化转型成为行业发展趋势</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如何优化资源配置，提升核心竞争力</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如何应对市场变化，实现可持续发展</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如何提高运营效率，降低成本</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明确目标导向，确保业务发展与公司战略保持一致</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量化考核指标，客观评估运营绩效</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优化激励机制，激发员工积极性和创造力</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强化过程管理，提升运营效率和质量</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促进内部协作与沟通，形成良好的团队氛围和企业文化</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通过实施运营绩效考核管理方案，企业可以更加有效地应对市场挑战，提升整体运营水平，推动业务持续、健康、快速发展。</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运营绩效考核管理方案的作用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https://d.book118.com/908140037030006035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2024-09-13T22:06:30.663</cp:lastPrinted>
  <dcterms:created xsi:type="dcterms:W3CDTF">2024-09-13T14:06:30Z</dcterms:created>
  <dcterms:modified xsi:type="dcterms:W3CDTF">2024-09-13T14:06:32Z</dcterms:modified>
</cp:coreProperties>
</file>