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4A583-2A02-4A96-836B-A38F0C6E5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140A8-C8DD-42C4-991C-720B4846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D9AD7-8B21-431F-8AC9-6F7E796F2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534A1-D0BD-4CB4-8BF2-EC8556A0F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C4E9E-425A-4B3F-BE80-708542FCB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41F2C-A12F-4C01-A4A7-79D1C207E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CBC61-26A4-4E41-A482-B5BCFA5E4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1BB5E-1082-414F-9356-AB02DF0B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E71FB-6A13-4A4E-9F31-AD553C5F4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383BE-4362-4DBB-B9D2-DA7539FFC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467A6-8176-4935-AA7C-23911B235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41046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项目建设方案培训项目风险应对与预案策略探究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预案编制与演练安排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资源保障与协作机制建立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应对复杂多变的市场环境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当前，市场竞争日益激烈，项目建设过程中面临的风险和不确定性因素增多，因此，加强项目风险应对和预案策略的制定显得尤为重要。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提升项目管理水平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通过本培训项目，旨在提高项目管理人员的风险意识和应对能力，促进项目建设的顺利进行。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本项目的实施有助于推动相关行业的健康、可持续发展，提升行业整体的风险防控水平。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目标：通过系统性的培训和实践指导，使项目管理人员能够熟练掌握项目风险识别、评估、应对和监控等方面的知识和技能。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建立完善的项目风险管理体系；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提升项目管理人员的风险意识和应对能力；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制定针对性的风险应对预案和策略；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确保项目建设的顺利进行和行业健康发展。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项目风险管理理论与方法；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项目风险识别与评估技术；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项目风险应对策略与措施；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项目风险监控与报告制度。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项目管理团队成员；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项目风险管理专员；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其他相关管理人员。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采用头脑风暴、德尔菲法、SWOT分析等多种方法，对项目建设中可能遇到的风险进行全面识别。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明确风险识别目标、收集相关信息、运用识别方法进行风险识别、记录并整理识别结果。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根据项目特点，将风险分为技术风险、经济风险、社会风险、自然风险等类别。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制定风险评估标准，对各类风险的发生概率、影响程度进行量化评估，为后续风险应对策略的制定提供依据。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风险分类与评估标准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关键风险点梳理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梳理项目建设中可能遇到的技术难题、技术更新迭代等风险点。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分析市场变化、资金筹措、成本控制等可能对项目造成经济压力的风险点。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关注政策法规变化、社会舆论、利益相关者诉求等可能对项目产生社会影响的风险点。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考虑自然灾害、气候变化等不可抗力因素对项目造成的潜在威胁。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应对策略制定与实施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在项目启动阶段，即应建立完善的风险管理机制，包括风险识别、评估、应对和监控等环节，确保项目全程风险可控。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通过培训、宣传等方式提高项目团队成员的风险意识，使其能够在日常工作中主动发现和防范潜在风险。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强化团队风险意识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针对可能出现的风险，提前制定详细的风险应对计划，明确应对措施、责任人和时间节点，以便在风险发生时能够迅速应对。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制定详细的风险应对计划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采取先进技术和方法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在项目建设和实施过程中，积极采用先进的技术和方法，提高项目质量和效率，降低风险发生的概率和影响程度。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加强项目监管和质量控制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通过加强项目监管和质量控制，确保项目按照既定计划和标准进行，减少因质量不达标或进度延误等引发的风险。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针对可能出现的突发事件或重大风险，提前制定应急预案，明确应急响应流程、资源调配和处置措施，以便在紧急情况下能够迅速应对。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https://d.book118.com/908141046056006032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2024-09-09T22:08:28.404</cp:lastPrinted>
  <dcterms:created xsi:type="dcterms:W3CDTF">2024-09-09T14:08:28Z</dcterms:created>
  <dcterms:modified xsi:type="dcterms:W3CDTF">2024-09-09T14:08:30Z</dcterms:modified>
</cp:coreProperties>
</file>