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D89B2-A77F-4551-8014-DEA7B248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A75D4-7793-4ABC-89A9-2BB5CBC5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FF71D-6794-4DC2-8DF5-FCDB231F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7C28B-498A-4BC5-88BD-C225E705D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F17BA-F5D9-4A4B-8FEA-B77A6D977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1CBD2-A5C5-489F-BC95-79E80BE8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15642-87A4-4E36-AFB3-614251ED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B5E39-D18E-4963-9169-E42C4F85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E477F-5A94-4F21-BFDC-115B20F31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6C912-6403-4672-8C82-EB06849B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195ED-7737-4B2A-A4DF-2C091A91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42033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设计行业制度建设相关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制度建设重要性及意义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现有制度分析及存在问题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制度创新与完善建议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实施路径与保障措施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评估与持续改进策略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7302" r="273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694" r="216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设计行业现状概述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设计行业已成为全球经济的重要组成部分，涵盖建筑设计、工业设计、平面设计、服装设计等多个领域，市场规模不断扩大。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设计行业从业人员数量庞大，包括设计师、工程师、市场营销人员等，他们具有专业的技能和创意，为行业的发展提供了强大的支持。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设计行业的服务对象广泛，包括企业、政府、个人等，为他们提供专业化的设计服务，满足不同的需求。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国内设计行业在近年来得到了快速发展，但与发达国家相比，整体水平仍有差距，需要进一步提高设计质量和服务水平。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国内设计行业在规范化方面还有待加强，需要建立完善的行业标准和规范，确保行业的健康发展。而发达国家的设计行业已经形成了较为完善的规范和标准体系。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国内设计行业在创新能力方面有一定的优势，能够迅速跟上国际设计潮流并融入本土文化元素。但与国际先进水平相比，还需要在设计理念、技术手段等方面进一步提升。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国内外设计行业对比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随着人工智能技术的不断发展，设计行业将更加注重智能化设计，利用大数据、机器学习等技术手段提高设计效率和质量。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环保意识的提高将推动设计行业向更加绿色、环保的方向发展，注重节能、减排和可持续发展。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设计行业将更加注重多元化融合，打破传统领域的界限，实现跨领域合作和创新，创造出更加丰富多样的设计作品。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制度建设重要性及意义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制定公平竞争规则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确立公正、透明的竞争规则，防止不正当竞争行为的发生，维护市场的公平竞争环境。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加强市场监管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对市场主体及其行为进行监督和管理，确保市场秩序的稳定和公平竞争的实现。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建立完善的市场准入机制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通过设定合理的准入门槛，确保进入设计行业的企业和个人具备一定的专业素质和能力，从而保障市场秩序。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规范市场秩序，促进公平竞争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建立设计评价标准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制定科学合理的设计评价标准，引导设计师关注创新、实用性和美观性等方面，提高设计水平。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鼓励设计创新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通过设立设计奖项、提供创新支持等方式，鼓励设计师积极创新，推动设计行业的创新发展。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促进设计交流与合作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搭建设计交流平台，加强设计师之间的交流与合作，促进设计理念和技术的传播与共享。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提高设计水平，推动创新发展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提高设计服务质量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通过制定服务标准、建立服务质量监督机制等方式，提高设计服务质量，提升消费者满意度。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加强行业自律与社会监督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推动设计行业自律组织的发展，加强社会监督力量，共同维护消费者权益和行业形象。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完善消费者权益保护机制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建立健全的消费者权益保护制度，确保消费者在设计服务过程中的合法权益得到保障。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保障消费者权益，提升行业形象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现有制度分析及存在问题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涉及建筑设计、室内设计、景观设计等各个领域的标准规范，是设计行业的重要技术依据。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包括国家层面的《建筑法》、《城乡规划法》等，以及地方层面的相关法规、规章，为设计行业提供了基本的法律保障和规范。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包括设计资质管理、设计招投标管理、设计合同管理等方面的制度，是设计行业管理的基础。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00" r="17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083" r="7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现有制度框架梳理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当前设计行业的制度体系尚不完善，部分领域存在制度空白或制度冲突，导致行业管理不规范。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制度体系不完善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部分地区和行业对制度的执行力度不够，存在有法不依、执法不严的现象，影响了制度的权威性和有效性。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随着设计行业的发展和变革，部分现有制度已经不适应行业发展的需要，亟待更新和完善。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https://d.book118.com/908142033044006023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2024-08-29T20:07:25.096</cp:lastPrinted>
  <dcterms:created xsi:type="dcterms:W3CDTF">2024-08-29T12:07:25Z</dcterms:created>
  <dcterms:modified xsi:type="dcterms:W3CDTF">2024-08-29T12:07:27Z</dcterms:modified>
</cp:coreProperties>
</file>