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960D0-C745-449B-B325-88C5B761B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1F2E6-22AE-469B-BDC3-57FF45C4C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69627-3C8F-45A9-9CFA-AE63B474E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A0E40-4CAB-45BC-B730-CB031A8A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DD2C5D-7B23-431C-9091-301A725A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2A445-E351-423A-A2FC-57737932E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75180-774A-474A-92B8-9655D31C9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DF799-F085-4B18-9250-FD1E82F6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BB30D-B3A0-477D-B7C8-994A56E48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6A88D-7A5E-4CB9-9FEF-807FB5D7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1B804-0F4A-45B9-900E-B9CA6C1D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43013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广告行业就业指南从学徒到专家的成长之路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行业概述与前景展望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入门知识与技能要求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实习与就业准备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职场新人成长攻略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中高级职位晋升路径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行业前沿动态与趋势分析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行业概述与前景展望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广告行业是一个庞大的产业，随着全球经济的发展和消费者需求的不断增长，广告行业的规模也在不断扩大。预计未来几年，广告行业将继续保持稳定的增长态势。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随着互联网和移动设备的普及，数字化广告已成为广告行业的主要趋势。人工智能、大数据等技术的应用也进一步推动了广告行业的智能化发展。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多元化与跨界融合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广告行业正经历着多元化和跨界融合的发展阶段，广告创意和营销手段越来越多样化，同时广告行业也与其他产业进行更多的跨界合作。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广告行业的市场需求主要来自于企业、品牌和产品推广的需求。随着市场竞争的加剧和消费者需求的多样化，广告行业的市场需求也在不断增长。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广告行业的岗位分布广泛，包括广告创意、策划、设计、制作、营销、媒介等多个领域。不同岗位对人才的要求也有所不同，但都需要具备创新思维和良好的沟通能力。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450" r="364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市场需求与岗位分布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薪资水平及晋升空间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薪资水平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广告行业的薪资水平因地区、企业规模和岗位不同而有所差异。一般来说，大型广告公司和知名品牌的薪资水平较高，而初创企业和小型公司的薪资水平相对较低。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晋升空间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广告行业是一个充满竞争和机遇的行业，具备优秀创意和实践经验的人才往往能够获得更多的晋升机会。同时，不断学习和提升自己的专业技能也是实现晋升的关键。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入门知识与技能要求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了解市场营销的基本原理和方法，熟悉消费者行为和市场趋势。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" b="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掌握广告的基本原理、广告策划、广告创意、广告媒介等方面的知识。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熟悉传播的基本原理和方法，了解各种传播媒介的特点和传播效果。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基础知识储备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344" b="234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文案撰写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能够撰写吸引人的广告文案，具备良好的文字表达能力和语言组织能力。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具备发散性思维，能够从不同角度提出创新性的想法和解决方案。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掌握基本的美术设计技能，如色彩搭配、排版设计、图形处理等。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创意设计能力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具备良好的人际沟通能力，能够与客户、同事和领导进行有效的沟通和协作。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0" r="144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45" b="334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能够清晰、准确地表达自己的观点和想法，具备良好的口头和书面表达能力。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善于倾听他人的意见和建议，能够积极吸收和采纳他人的优秀想法。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实习与就业准备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在线招聘平台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内推机会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寻找实习机会和途径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012" r="190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629" r="1562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262" r="1926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参加学校或学院组织的招聘会，与潜在雇主面对面交流，了解行业趋势和招聘需求。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利用拉勾网、前程无忧等在线招聘平台，搜索并申请广告行业的实习职位。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关注广告行业相关的社交媒体账号，获取实习机会和招聘信息。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向已经在广告行业工作的朋友、校友寻求内推机会，增加实习成功的几率。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突出个人特点、教育背景、实习经历和专业技能，量身定制简历以符合不同职位的要求。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简历撰写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提前了解公司背景、业务范畴和面试流程，准备相关问题的答案和自我介绍。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注意仪表仪态，保持自信、真诚和积极的态度，展示个人潜力和团队协作能力。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简历撰写与面试技巧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https://d.book118.com/908143013005006031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2024-09-07T17:12:26.942</cp:lastPrinted>
  <dcterms:created xsi:type="dcterms:W3CDTF">2024-09-07T09:12:26Z</dcterms:created>
  <dcterms:modified xsi:type="dcterms:W3CDTF">2024-09-07T09:12:29Z</dcterms:modified>
</cp:coreProperties>
</file>