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0B32D68-3B54-427E-82AE-DFBF7A371E2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71DDEF7-2FF3-4A95-B89D-99884A733D8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890288E-797E-44AA-895D-7AA44F2E883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0C6C4F3-9DAD-4CAD-A739-75F219EA1AE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FAF1E7B-B5A8-411E-A8B9-9DBEABFC662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E653EEA-10CA-4947-ACDB-51A8917706C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C125CF0-E5AC-48E6-A31B-92A9FB680CB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E54BF87-097E-420A-888E-CCF7D3AFA93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F88A663-C5A9-46F1-8BCF-901DB97AF43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6589A78-3BFE-4EC9-A3A5-33203B12F6A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B2E0641-FC9B-4E17-AC95-3A2F9242B43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0814310005700603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90273" y="1178092"/>
            <a:ext cx="8305190"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chemeClr val="dk1">
                    <a:alpha val="100000"/>
                  </a:schemeClr>
                </a:solidFill>
                <a:latin typeface="Microsoft Yahei"/>
                <a:ea typeface="Microsoft Yahei"/>
                <a:cs typeface="Microsoft Yahei"/>
              </a:rPr>
              <a:t>护理质量安全与药物管理的重要性</a:t>
            </a:r>
          </a:p>
        </p:txBody>
      </p:sp>
      <p:sp>
        <p:nvSpPr>
          <p:cNvPr id="3" name="TextBox 3"/>
          <p:cNvSpPr txBox="1"/>
          <p:nvPr/>
        </p:nvSpPr>
        <p:spPr>
          <a:xfrm>
            <a:off x="590273" y="4923826"/>
            <a:ext cx="2348503"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64000"/>
              </a:lnSpc>
              <a:spcBef>
                <a:spcPts val="450"/>
              </a:spcBef>
            </a:pPr>
            <a:r>
              <a:rPr lang="en-US" sz="2025">
                <a:solidFill>
                  <a:srgbClr val="000000">
                    <a:alpha val="100000"/>
                  </a:srgbClr>
                </a:solidFill>
                <a:latin typeface="Microsoft Yahei"/>
                <a:ea typeface="Microsoft Yahei"/>
                <a:cs typeface="Microsoft Yahei"/>
              </a:rPr>
              <a:t>汇报人：XX</a:t>
            </a:r>
          </a:p>
        </p:txBody>
      </p:sp>
      <p:sp>
        <p:nvSpPr>
          <p:cNvPr id="4" name="TextBox 4"/>
          <p:cNvSpPr txBox="1"/>
          <p:nvPr/>
        </p:nvSpPr>
        <p:spPr>
          <a:xfrm>
            <a:off x="590273" y="5423697"/>
            <a:ext cx="3212609"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64000"/>
              </a:lnSpc>
              <a:spcBef>
                <a:spcPts val="450"/>
              </a:spcBef>
            </a:pPr>
            <a:r>
              <a:rPr lang="en-US" sz="2025">
                <a:solidFill>
                  <a:srgbClr val="000000">
                    <a:alpha val="100000"/>
                  </a:srgbClr>
                </a:solidFill>
                <a:latin typeface="Microsoft Yahei"/>
                <a:ea typeface="Microsoft Yahei"/>
                <a:cs typeface="Microsoft Yahei"/>
              </a:rPr>
              <a:t>2024-01-13</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护理质量安全概述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药物管理概述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护理质量安全与药物管理的关系</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提高护理质量安全与药物管理的措施</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结论与展望</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641022" y="2505551"/>
            <a:ext cx="1169862" cy="1169862"/>
          </a:xfrm>
          <a:prstGeom prst="ellipse">
            <a:avLst/>
          </a:prstGeom>
          <a:gradFill>
            <a:gsLst>
              <a:gs pos="0">
                <a:schemeClr val="accent5">
                  <a:alpha val="100000"/>
                </a:schemeClr>
              </a:gs>
              <a:gs pos="100000">
                <a:schemeClr val="lt2">
                  <a:alpha val="10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857192" y="2151175"/>
            <a:ext cx="9695079" cy="21896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2300" b="1">
                <a:solidFill>
                  <a:schemeClr val="dk1">
                    <a:alpha val="100000"/>
                  </a:schemeClr>
                </a:solidFill>
                <a:latin typeface="Microsoft Yahei"/>
                <a:ea typeface="Microsoft Yahei"/>
                <a:cs typeface="Microsoft Yahei"/>
              </a:rPr>
              <a:t>01</a:t>
            </a:r>
          </a:p>
        </p:txBody>
      </p:sp>
      <p:sp>
        <p:nvSpPr>
          <p:cNvPr id="4" name="TextBox 4"/>
          <p:cNvSpPr txBox="1"/>
          <p:nvPr/>
        </p:nvSpPr>
        <p:spPr>
          <a:xfrm>
            <a:off x="5117749" y="1980487"/>
            <a:ext cx="4354982" cy="253105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4200" b="1">
                <a:solidFill>
                  <a:srgbClr val="000000">
                    <a:alpha val="100000"/>
                  </a:srgb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5000" r="250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强调护理质量安全与药物管理的重要性</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随着医疗技术的不断发展和人们对健康需求的提高，护理质量安全与药物管理在医疗过程中的重要性日益凸显。</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应对当前面临的挑战</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当前，医疗机构面临着护理质量参差不齐、药物管理不规范等问题，亟待通过有效的措施加以改进。</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7901" b="7901"/>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汇报范围</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护理质量安全</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包括护理过程中的各个环节，如护理评估、护理计划、护理措施、护理评价等，以及护士的素质和能力对护理质量的影响。</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药物管理</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涉及药物的采购、储存、配发、使用等各个环节，以及药师在药物管理中的职责和作用。</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相关政策和法规</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介绍国家和地方政府在护理质量安全与药物管理方面制定的相关政策和法规，以及医疗机构内部的管理制度。</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641022" y="2505551"/>
            <a:ext cx="1169862" cy="1169862"/>
          </a:xfrm>
          <a:prstGeom prst="ellipse">
            <a:avLst/>
          </a:prstGeom>
          <a:gradFill>
            <a:gsLst>
              <a:gs pos="0">
                <a:schemeClr val="accent5">
                  <a:alpha val="100000"/>
                </a:schemeClr>
              </a:gs>
              <a:gs pos="100000">
                <a:schemeClr val="lt2">
                  <a:alpha val="10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857192" y="2151175"/>
            <a:ext cx="9695079" cy="21896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2300" b="1">
                <a:solidFill>
                  <a:schemeClr val="dk1">
                    <a:alpha val="100000"/>
                  </a:schemeClr>
                </a:solidFill>
                <a:latin typeface="Microsoft Yahei"/>
                <a:ea typeface="Microsoft Yahei"/>
                <a:cs typeface="Microsoft Yahei"/>
              </a:rPr>
              <a:t>02</a:t>
            </a:r>
          </a:p>
        </p:txBody>
      </p:sp>
      <p:sp>
        <p:nvSpPr>
          <p:cNvPr id="4" name="TextBox 4"/>
          <p:cNvSpPr txBox="1"/>
          <p:nvPr/>
        </p:nvSpPr>
        <p:spPr>
          <a:xfrm>
            <a:off x="5117749" y="1980487"/>
            <a:ext cx="4354982" cy="253105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4200" b="1">
                <a:solidFill>
                  <a:srgbClr val="000000">
                    <a:alpha val="100000"/>
                  </a:srgbClr>
                </a:solidFill>
                <a:latin typeface="Microsoft Yahei"/>
                <a:ea typeface="Microsoft Yahei"/>
                <a:cs typeface="Microsoft Yahei"/>
              </a:rPr>
              <a:t>护理质量安全概述</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667" r="16667"/>
          <a:stretch>
            <a:fillRect/>
          </a:stretch>
        </p:blipFill>
        <p:spPr>
          <a:xfrm>
            <a:off x="939482" y="1415327"/>
            <a:ext cx="4843296" cy="4843295"/>
          </a:xfrm>
          <a:prstGeom prst="roundRect">
            <a:avLst/>
          </a:prstGeom>
        </p:spPr>
      </p:pic>
      <p:sp>
        <p:nvSpPr>
          <p:cNvPr id="3" name="TextBox 3"/>
          <p:cNvSpPr txBox="1"/>
          <p:nvPr/>
        </p:nvSpPr>
        <p:spPr>
          <a:xfrm>
            <a:off x="6261748" y="1415327"/>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护理质量安全是指医疗机构在护理服务过程中，采取必要的措施和手段，确保患者得到安全、有效、及时、满意的护理服务，同时最大限度地降低医疗风险和不良事件的发生。</a:t>
            </a:r>
          </a:p>
        </p:txBody>
      </p:sp>
      <p:sp>
        <p:nvSpPr>
          <p:cNvPr id="4" name="TextBox 4"/>
          <p:cNvSpPr txBox="1"/>
          <p:nvPr/>
        </p:nvSpPr>
        <p:spPr>
          <a:xfrm>
            <a:off x="6261748" y="3711304"/>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护理质量安全是医疗质量的重要组成部分，它涉及到护理服务的全过程，包括护理计划、护理实施、护理记录和护理评价等环节。</a:t>
            </a:r>
          </a:p>
        </p:txBody>
      </p:sp>
      <p:grpSp>
        <p:nvGrpSpPr>
          <p:cNvPr id="5" name="Group 5"/>
          <p:cNvGrpSpPr/>
          <p:nvPr/>
        </p:nvGrpSpPr>
        <p:grpSpPr>
          <a:xfrm>
            <a:off x="454963" y="93878"/>
            <a:ext cx="10641129" cy="914400"/>
            <a:chOff x="454963" y="93878"/>
            <a:chExt cx="10641129" cy="914400"/>
          </a:xfrm>
        </p:grpSpPr>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护理质量安全的定义</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4969" r="24969"/>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保障患者安全</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护理质量安全直接关系到患者的生命安全和身体健康，通过加强护理质量安全管理，可以最大限度地减少医疗差错和不良事件的发生，保障患者的安全。</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提高护理质量</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护理质量安全是评价护理质量的重要指标之一，通过加强护理质量安全管理，可以规范护理行为，提高护理服务的专业性和科学性，进而提高护理质量。</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提升医院形象</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医院作为提供医疗服务的场所，其形象和服务质量直接关系到患者的信任度和满意度。加强护理质量安全管理可以提升医院的整体形象和服务水平，增强医院的竞争力。</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护理质量安全的重要性</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目前，我国医疗机构普遍重视护理质量安全管理工作，建立了较为完善的护理质量安全管理体系和制度。同时，随着医疗技术的不断发展和进步，护理服务的质量和安全性也得到了显著提高。</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挑战</a:t>
            </a:r>
          </a:p>
        </p:txBody>
      </p:sp>
      <p:cxnSp>
        <p:nvCxnSpPr>
          <p:cNvPr id="10" name="Connector 10"/>
          <p:cNvCxnSpPr/>
          <p:nvPr/>
        </p:nvCxnSpPr>
        <p:spPr>
          <a:xfrm>
            <a:off x="8117660" y="2855191"/>
            <a:ext cx="2856056" cy="0"/>
          </a:xfrm>
          <a:prstGeom prst="line">
            <a:avLst/>
          </a:prstGeom>
          <a:ln w="9525">
            <a:solidFill>
              <a:schemeClr val="accent1"/>
            </a:solidFill>
            <a:prstDash val="solid"/>
            <a:headEnd type="none"/>
            <a:tailEnd type="oval"/>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然而，随着医疗服务的复杂性和多样性不断增加，护理质量安全管理工作也面临着诸多挑战。如：护理人员素质参差不齐、医疗设备不断更新换代、患者需求日益多样化等。这些挑战要求医疗机构不断加强护理质量安全管理工作，提高护理服务的质量和安全性。</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现状</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护理质量安全的现状与挑战</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641022" y="2505551"/>
            <a:ext cx="1169862" cy="1169862"/>
          </a:xfrm>
          <a:prstGeom prst="ellipse">
            <a:avLst/>
          </a:prstGeom>
          <a:gradFill>
            <a:gsLst>
              <a:gs pos="0">
                <a:schemeClr val="accent5">
                  <a:alpha val="100000"/>
                </a:schemeClr>
              </a:gs>
              <a:gs pos="100000">
                <a:schemeClr val="lt2">
                  <a:alpha val="10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857192" y="2151175"/>
            <a:ext cx="9695079" cy="21896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2300" b="1">
                <a:solidFill>
                  <a:schemeClr val="dk1">
                    <a:alpha val="100000"/>
                  </a:schemeClr>
                </a:solidFill>
                <a:latin typeface="Microsoft Yahei"/>
                <a:ea typeface="Microsoft Yahei"/>
                <a:cs typeface="Microsoft Yahei"/>
              </a:rPr>
              <a:t>03</a:t>
            </a:r>
          </a:p>
        </p:txBody>
      </p:sp>
      <p:sp>
        <p:nvSpPr>
          <p:cNvPr id="4" name="TextBox 4"/>
          <p:cNvSpPr txBox="1"/>
          <p:nvPr/>
        </p:nvSpPr>
        <p:spPr>
          <a:xfrm>
            <a:off x="5117749" y="1980487"/>
            <a:ext cx="4354982" cy="253105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4200" b="1">
                <a:solidFill>
                  <a:srgbClr val="000000">
                    <a:alpha val="100000"/>
                  </a:srgbClr>
                </a:solidFill>
                <a:latin typeface="Microsoft Yahei"/>
                <a:ea typeface="Microsoft Yahei"/>
                <a:cs typeface="Microsoft Yahei"/>
              </a:rPr>
              <a:t>药物管理概述</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5421" b="5421"/>
          <a:stretch>
            <a:fillRect/>
          </a:stretch>
        </p:blipFill>
        <p:spPr>
          <a:xfrm>
            <a:off x="3909691" y="1250241"/>
            <a:ext cx="7848600" cy="5248275"/>
          </a:xfrm>
          <a:prstGeom prst="rect">
            <a:avLst/>
          </a:prstGeom>
        </p:spPr>
      </p:pic>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药物管理的定义</a:t>
              </a:r>
            </a:p>
          </p:txBody>
        </p:sp>
      </p:grpSp>
      <p:sp>
        <p:nvSpPr>
          <p:cNvPr id="25" name="AutoShape 25"/>
          <p:cNvSpPr/>
          <p:nvPr/>
        </p:nvSpPr>
        <p:spPr>
          <a:xfrm>
            <a:off x="454963" y="3878730"/>
            <a:ext cx="3974251" cy="2162291"/>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63624" y="1510084"/>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药物管理是指对医疗机构内药品的采购、储存、调配、使用等全过程进行规范化、系统化的管理，以确保药品的安全、有效、经济、合理使用。</a:t>
            </a:r>
            <a:endParaRPr lang="en-US" sz="1100"/>
          </a:p>
        </p:txBody>
      </p:sp>
      <p:sp>
        <p:nvSpPr>
          <p:cNvPr id="27" name="AutoShape 27"/>
          <p:cNvSpPr/>
          <p:nvPr/>
        </p:nvSpPr>
        <p:spPr>
          <a:xfrm>
            <a:off x="590191" y="415758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药物管理涉及药品供应链的各个环节，包括药品的选择、采购、验收、储存、调配、使用、监测等，是一个综合性的管理体系。</a:t>
            </a:r>
            <a:endParaRPr lang="en-US" sz="1100"/>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通过规范的药物管理，可以确保患者用药的安全性和有效性，减少药品不良反应和药害事件的发生。</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保障患者用药安全</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提高医疗质量</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控制医疗成本</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675" r="16675"/>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药物是医疗过程中的重要手段之一，规范的药物管理有助于提高医疗质量和治疗效果。</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合理的药物管理可以减少药品浪费和滥用，降低医疗成本，提高医疗资源的利用效率。</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药物管理的重要性</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目前，我国医疗机构普遍建立了药物管理制度，但在实际执行过程中仍存在一些问题，如药品采购不规范、储存条件不达标、处方审核不严格等。</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现状</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随着医疗技术的不断发展和新药的不断涌现，药物管理面临着越来越多的挑战。如何加强药品监管、提高用药安全性、促进合理用药等是当前亟待解决的问题。同时，随着医疗改革的深入推进，药物管理也需要适应新的政策环境和市场需求，不断创新和完善。</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挑战</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药物管理的现状与挑战</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641022" y="2505551"/>
            <a:ext cx="1169862" cy="1169862"/>
          </a:xfrm>
          <a:prstGeom prst="ellipse">
            <a:avLst/>
          </a:prstGeom>
          <a:gradFill>
            <a:gsLst>
              <a:gs pos="0">
                <a:schemeClr val="accent5">
                  <a:alpha val="100000"/>
                </a:schemeClr>
              </a:gs>
              <a:gs pos="100000">
                <a:schemeClr val="lt2">
                  <a:alpha val="10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857192" y="2151175"/>
            <a:ext cx="9695079" cy="21896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2300" b="1">
                <a:solidFill>
                  <a:schemeClr val="dk1">
                    <a:alpha val="100000"/>
                  </a:schemeClr>
                </a:solidFill>
                <a:latin typeface="Microsoft Yahei"/>
                <a:ea typeface="Microsoft Yahei"/>
                <a:cs typeface="Microsoft Yahei"/>
              </a:rPr>
              <a:t>04</a:t>
            </a:r>
          </a:p>
        </p:txBody>
      </p:sp>
      <p:sp>
        <p:nvSpPr>
          <p:cNvPr id="4" name="TextBox 4"/>
          <p:cNvSpPr txBox="1"/>
          <p:nvPr/>
        </p:nvSpPr>
        <p:spPr>
          <a:xfrm>
            <a:off x="5117749" y="1980487"/>
            <a:ext cx="4354982" cy="253105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4200" b="1">
                <a:solidFill>
                  <a:srgbClr val="000000">
                    <a:alpha val="100000"/>
                  </a:srgbClr>
                </a:solidFill>
                <a:latin typeface="Microsoft Yahei"/>
                <a:ea typeface="Microsoft Yahei"/>
                <a:cs typeface="Microsoft Yahei"/>
              </a:rPr>
              <a:t>护理质量安全与药物管理的关系</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https://d.book118.com/908143100057006030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71</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2024-09-06T21:30:59.167</cp:lastPrinted>
  <dcterms:created xsi:type="dcterms:W3CDTF">2024-09-06T13:30:59Z</dcterms:created>
  <dcterms:modified xsi:type="dcterms:W3CDTF">2024-09-06T13:31:01Z</dcterms:modified>
</cp:coreProperties>
</file>