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DA6BD8-ACD2-4C40-BC81-5EC7321FD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3656E7-D088-48F9-85E9-6373BCA39C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37E61A-6F28-45E5-96FE-99CD582935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81E234-01AB-4FF1-98F8-D85474AEE8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C1E2AC-8F9F-4831-9F5B-B1808E88CD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47ED51-5033-4D4F-811D-9D5BFC91FE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C3CB9D-8F1E-4DC4-9EEA-E5C5C864B8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C27047-3DFA-43BA-886B-33E34B9741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3EABC-1B14-4C06-8589-FB8AE63AFC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005BAA-0FEA-4614-A069-267635911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636AB-9C75-4B79-ACA2-45286660F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00221324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schemeClr>
                </a:solidFill>
                <a:latin typeface="Microsoft Yahei"/>
                <a:ea typeface="Microsoft Yahei"/>
                <a:cs typeface="Microsoft Yahei"/>
              </a:rPr>
              <a:t>比特币期权策略分析</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schemeClr>
                </a:solidFill>
                <a:latin typeface="Microsoft Yahei"/>
                <a:ea typeface="Microsoft Yahei"/>
                <a:cs typeface="Microsoft Yahei"/>
              </a:rPr>
              <a:t>汇报人：&lt;XXX&gt;</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scheme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比特币期权基础知识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比特币期权策略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比特币期权的风险与收益</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比特币期权的应用场景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比特币期权的发展趋势与未来展望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比特币期权基础知识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比特币期权是一种金融衍生品，赋予持有者在未来某一特定日期以特定价格购买或出售比特币的权利。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比特币期权是一种金融衍生品，其标的资产是比特币。持有比特币期权的人可以在未来某一特定日期以特定价格购买或出售比特币。这种金融工具为投资者提供了高收益的可能性，同时也伴随着一定的风险。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比特币期权的定义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比特币期权可以分为看涨期权和看跌期权两种类型。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比特币期权可以分为看涨期权和看跌期权两种类型。看涨期权赋予持有者在未来某一特定日期以特定价格购买比特币的权利，而看跌期权则赋予持有者在未来某一特定日期以特定价格出售比特币的权利。</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比特币期权的类型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比特币期权的基本要素包括标的资产、行权价格、到期日和权利金等。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比特币期权的基本要素包括标的资产（即比特币）、行权价格（即未来购买或出售比特币的价格）、到期日（即行使期权的日期）和权利金（即购买或出售期权的费用）。这些要素是构成比特币期权合约的基础，对于投资者来说，了解这些要素及其对投资策略的影响至关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比特币期权的基本要素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比特币期权策略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在预期比特币价格上涨时，买入看涨期权可获得赚取收益的机会。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当投资者预期比特币价格将上涨时，可以选择买入看涨期权。这种策略的优势在于，投资者可以获得赚取收益的机会，同时不需要支付全部购买价格，只需要支付期权费用。然而，如果比特币价格下跌，投资者将面临巨大的损失。</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买入看涨期权策略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500" r="18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在预期比特币价格下跌时，买入看跌期权可获得赚取收益的机会。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当投资者预期比特币价格将下跌时，可以选择买入看跌期权。这种策略的优势在于，投资者可以获得赚取收益的机会，同时不需要卖出实际的比特币。然而，如果比特币价格上涨，投资者将面临巨大的损失。</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买入看跌期权策略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在预期比特币价格稳定或下跌时，卖出看涨期权可获得赚取收益的机会。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当投资者预期比特币价格将稳定或下跌时，可以选择卖出看涨期权。这种策略的优势在于，投资者可以获得赚取收益的机会，同时获得赚取权利金的收入。然而，如果比特币价格上涨，投资者将面临巨大的损失。</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卖出看涨期权策略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在预期比特币价格上涨时，卖出看跌期权可获得赚取收益的机会。</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当投资者预期比特币价格将上涨时，可以选择卖出看跌期权。这种策略的优势在于，投资者可以获得赚取收益的机会，同时获得赚取权利金的收入。然而，如果比特币价格下跌，投资者将面临巨大的损失。</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卖出看跌期权策略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https://d.book118.com/915002213242011044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2024-09-07T05:38:22.460</cp:lastPrinted>
  <dcterms:created xsi:type="dcterms:W3CDTF">2024-09-06T21:38:22Z</dcterms:created>
  <dcterms:modified xsi:type="dcterms:W3CDTF">2024-09-06T21:38:24Z</dcterms:modified>
</cp:coreProperties>
</file>