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3A7F83-15A3-407A-BD03-704F8BA89A8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8B284-EB67-4A6D-85B0-F322480E2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6926F-710B-4C67-8738-159457478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6C94A-F338-4A55-AB78-173B3847F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0572F-06E6-4878-AAC7-67E6157E8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8A9DA-A30B-49BE-AAA6-78067B7DD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5E59C-3D55-4562-BE41-3DBC29B3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8B5DA-AF83-468C-8FAC-3B6C9DAF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2B7A7-2ECC-4C6C-B820-7338DC1B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DF068-98AB-43E7-B190-068395BF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987D4-0334-40A3-911B-93E76F209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13298-D882-4823-AE34-5E72631EF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C6A2A2-3779-44CC-9FA0-290BB3C2C3D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FDA210B-4A68-402E-9353-8251D209D29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0023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人工智能法律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人工智能在法律领域的应用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人工智能在知识产权领域的应用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人工智能在合规管理中的应用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人工智能在法律教育领域的应用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人工智能在司法审判领域的应用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人工智能在法律领域的应用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人工智能是模拟人类智能的机器系统，包括机器学习、自然语言处理等技术。在法律领域，人工智能可以提高效率、降低成本，并且能够更好地处理大量信息。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人工智能在法律检索中的应用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律师更快速地检索相关案例、法规和先例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快速检索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提供更准确的搜索结果，节省律师的时间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准确搜索结果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人工智能在合同审查中的应用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快速识别风险条款或合规问题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自动化审查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根据历史数据预测合同风险，提供决策支持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证据整理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协助整理法庭证据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法庭辩护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提供法庭辩护支持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人工智能在法庭辅助中的应用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案情分析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帮助律师进行案情分析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人工智能在法律领域的应用将继续深化，对提高司法效率和质量起到积极作用。通过人工智能的智能化系统，法律实践将迎来更大的发展和进步。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人工智能在知识产权领域的应用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专利审查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人工智能在专利审查领域发挥着重要作用。它可以快速识别专利文件中的技术信息，帮助审查员快速判断是否授予专利。通过人工智能技术，可以加快审查流程，提高审查效率。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商标检索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快速找到潜在的商标冲突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商标检索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提供更准确的商标检索结果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图像识别技术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著作权保护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人工智能在著作权保护方面发挥着重要作用。它可以帮助监测网络上的侵权行为，及时发现侵权信息。通过大数据分析，可以提供著作权保护策略，帮助维护版权利益。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知识产权诉讼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帮助律师进行案情分析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案情分析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提供全面的案件信息支持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证据搜集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商标检索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快速找到商标冲突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提供准确检索结果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著作权保护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监测侵权行为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提供保护策略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知识产权诉讼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案情分析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证据搜集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知识产权领域的应用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专利审查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快速判断技术信息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加快审查流程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人工智能在合规管理中的应用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法律合规风险评估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法律合规风险评估方面发挥着重要作用。它能够快速识别潜在的法律合规风险，并提供详尽的风险评估报告。通过历史数据的分析和风险预测模型，企业可以更准确地制定合规管理策略，提高运营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定制合规培训材料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个性化设置培训计划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提高员工合规意识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增强风险防范能力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智能测验系统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合规监控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监控企业合规数据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实时识别违规行为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数据分析和模型预测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提供预警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可视化报告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智能分析帮助管理层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更了解企业合规状况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合规报告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生成自动化合规报告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呈现合规数据分析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人工智能在法律合规管理中的应用前景广阔。通过法律合规风险评估、合规培训、合规监控和合规报告等方面的应用，企业可以更好地管理风险，提高合规水平，推动业务的持续发展。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https://d.book118.com/915002322014011130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人工智能法律</vt:lpstr>
      <vt:lpstr>目录</vt:lpstr>
      <vt:lpstr>第1章 人工智能在法律领域的应用</vt:lpstr>
      <vt:lpstr> </vt:lpstr>
      <vt:lpstr>人工智能在法律检索中的应用</vt:lpstr>
      <vt:lpstr>人工智能在合同审查中的应用</vt:lpstr>
      <vt:lpstr>人工智能在法庭辅助中的应用</vt:lpstr>
      <vt:lpstr>结尾</vt:lpstr>
      <vt:lpstr>第2章 人工智能在知识产权领域的应用</vt:lpstr>
      <vt:lpstr> </vt:lpstr>
      <vt:lpstr>商标检索</vt:lpstr>
      <vt:lpstr>著作权保护</vt:lpstr>
      <vt:lpstr>知识产权诉讼</vt:lpstr>
      <vt:lpstr>知识产权领域的应用</vt:lpstr>
      <vt:lpstr>第3章 人工智能在合规管理中的应用</vt:lpstr>
      <vt:lpstr> </vt:lpstr>
      <vt:lpstr>合规培训</vt:lpstr>
      <vt:lpstr>合规监控</vt:lpstr>
      <vt:lpstr>合规报告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2024-09-29T14:46:31.404</cp:lastPrinted>
  <dcterms:created xsi:type="dcterms:W3CDTF">2024-09-29T06:46:31Z</dcterms:created>
  <dcterms:modified xsi:type="dcterms:W3CDTF">2024-09-29T06:46:33Z</dcterms:modified>
</cp:coreProperties>
</file>