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958F5-FC86-4842-BB4E-84FE1AEF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0002A-6AF7-4BB6-BABD-4EBA26CDA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86B6-8846-46EC-9990-FE25A329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E19B1-C31E-4D44-AFE9-07513F05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FD428A-792E-498F-A9F8-27FC1483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80F34-8614-4CFE-87E2-FB53E347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AF08E-C08D-4346-924C-08AEE349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56CC0-C30E-4FE2-B5D0-2C07A8F7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F8C4E-D6F3-4B94-914F-229492006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11554-5F81-4C46-A3EE-46A155C91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27D78-D022-4EB9-9C68-9CCFF22B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03312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开展优化营商环境专项治理活动工作方案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优化营商环境背景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随着全球化和市场化的发展，优化营商环境成为各国政府和企业关注的焦点。良好的营商环境可以吸引投资、促进创新、提高生产效率，从而推动经济发展。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专项治理活动的目的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为了进一步优化营商环境，提高市场主体满意度，政府和企业需要开展专项治理活动，解决营商环境中存在的问题，营造公平、透明、便捷的市场环境。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提高市场主体满意度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通过专项治理活动，可以解决市场主体在营商过程中遇到的问题，提高市场主体的满意度和获得感。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优化营商环境是社会进步的重要标志，开展专项治理活动可以推动社会进步和发展。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提升政府形象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开展专项治理活动可以展示政府对营商环境的重视和决心，提升政府形象和公信力。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优化营商环境可以吸引更多的投资和优质资源，促进经济发展和转型升级。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专项治理活动的意义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提升营商环境整体水平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通过专项治理活动，全面提升营商环境的整体水平，为企业和群众提供更加便捷、高效、优质的政务服务。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促进经济高质量发展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优化营商环境是促进经济高质量发展的重要保障，通过专项治理活动，推动经济高质量发展，提高城市综合竞争力。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增强政府公信力和形象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通过专项治理活动，加强政府自身建设，提高政府公信力和形象，树立良好的政府形象。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简化审批流程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通过优化审批流程，减少审批环节和时间，提高审批效率。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规范行政执法行为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加强行政执法规范化建设，减少执法随意性，提高执法公正性和透明度。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提升政务服务水平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加强政务服务体系建设，提高政务服务质量和效率，为企业和群众提供更加便捷、高效、优质的服务。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加强诚信体系建设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加强诚信体系建设，建立信用奖惩机制，提高企业和个人的诚信意识和信用水平。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制定专项治理活动工作方案，明确工作目标、任务和时间节点。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按照工作方案，组织开展专项治理活动，确保各项任务得到有效落实。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对专项治理活动进行监督检查，确保各项任务按照要求完成。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对专项治理活动进行总结评估，总结经验教训，为今后的工作提供参考和借鉴。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时间节点与任务安排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完善政务服务制度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建立健全政务服务制度，规范服务流程，提高服务质量和效率。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推进政务服务信息化建设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加强政务服务信息化建设，推广在线政务服务平台，提高政务服务便捷度和透明度。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提升政务服务水平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通过培训和指导，提高政务服务人员的专业素养和服务意识，为市场主体提供优质、高效的服务。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优化政务服务环境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精简审批环节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对审批流程进行全面梳理，取消不必要的环节和重复的审批事项，缩短审批时限。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优化审批流程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通过流程再造和信息化手段，实现审批流程的优化和简化，提高审批效率。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推进并联审批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加强部门间协作，实现审批信息的共享和互认，减少市场主体重复提交材料和多头跑腿的现象。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简化审批流程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树立以人民为中心的服务理念，增强服务意识，提高服务质量和效率。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积极探索新的服务方式和方法，为市场主体提供更加便捷、高效的服务。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加强服务监督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建立健全服务监督机制，对服务质量和效率进行监督和评估，及时发现问题并加以改进。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5" name="Freeform 5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8" name="Freeform 8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11" name="Freeform 11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建立健全监管制度，明确监管职责和权限，规范监管行为。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完善监管制度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加大对市场主体的监管力度，严厉打击违法违规行为，维护市场秩序和公平竞争。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加强监管信息化建设，提高监管效率和准确性。同时借助信息化手段加强对市场主体的服务和指导。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推进监管信息化建设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加强监管力度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专项治理活动实施步骤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制定详细实施方案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明确专项治理活动的目标、任务和时间安排。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制定详细的工作计划和实施方案，包括具体的工作步骤、责任分工和时间节点。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建立专项治理活动领导小组，明确各成员的职责和任务。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https://d.book118.com/915003312044011040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2024-08-31T03:56:13.798</cp:lastPrinted>
  <dcterms:created xsi:type="dcterms:W3CDTF">2024-08-30T19:56:13Z</dcterms:created>
  <dcterms:modified xsi:type="dcterms:W3CDTF">2024-08-30T19:56:16Z</dcterms:modified>
</cp:coreProperties>
</file>