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F4216-87C8-446A-8C35-C030B2125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0DF6B-8444-4824-BC9C-1B322E7C5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0D227-DB7C-4908-81B4-9E3D4D47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734DF-EE77-4D9A-93E8-11094170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604E0-3C9A-4E97-88A9-9450590E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8B2EE-F9E5-4830-80C8-F4610E174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F0DD6-A9CF-4C8A-9A78-D0024E48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1DD65-AF68-4175-927F-86FBF012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3DF08-D76B-406D-A26C-83F31B8B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8B05C-D0A1-45CA-BDA6-5C658DBBB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EEEF7-73EF-4BC3-815B-2C5213F3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033132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营销计划的总结分析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未来营销计划展望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48" r="22948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总结并分析营销计划，为未来的营销活动提供参考和改进建议。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随着市场竞争日益激烈，企业需要制定有效的营销计划来提高品牌知名度和销售额。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推广手段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6198" r="61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明确目标客户群体，包括其需求、购买行为和消费心理。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根据目标市场的需求，制定合适的产品定位、特点和定价策略。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利用广告、公关、促销等手段，提高品牌知名度和销售量。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设定可量化的营销效果评估指标，如销售额、市场占有率等。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营销计划执行情况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根据市场调研和目标客户分析，制定有针对性的营销活动方案。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选择合适的营销渠道，如线上、线下、社交媒体等，以最大化覆盖目标受众。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确保营销活动的顺利实施，包括资源协调、人员安排和预算控制等。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收集销售数据，包括销售额、销售量、客户数量等。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销售数据收集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将实际销售业绩与预期目标进行对比，分析差距和原因。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业绩对比分析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根据销售业绩分析结果，调整销售策略，以提高销售业绩。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通过调查问卷、电话访问等方式收集客户对产品和服务的满意度反馈。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分析市场对营销活动的反应，包括关注度、口碑、品牌知名度等。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市场反应分析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根据客户反馈和市场反应，及时调整和改进产品和服务，以提高客户满意度和忠诚度。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反馈处理与改进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客户反馈与市场反应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渠道投资回报率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计算每个营销渠道的投资回报率，以确定哪些渠道最具成本效益。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评估营销渠道的多样性，包括传统媒体、数字媒体、社交媒体等，以确定哪些渠道最有效。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渠道协同效应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评估不同营销渠道之间的协同效应，以实现最佳的营销效果。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广告曝光度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评估广告的曝光度，包括覆盖面和频率，以了解广告的受众范围。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广告点击率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分析广告的点击率，以了解广告的吸引力和受众的兴趣。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广告转化率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评估广告的转化率，即广告受众转化为实际购买者的比例。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https://d.book118.com/915003313224011123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2024-09-27T12:56:47.836</cp:lastPrinted>
  <dcterms:created xsi:type="dcterms:W3CDTF">2024-09-27T04:56:47Z</dcterms:created>
  <dcterms:modified xsi:type="dcterms:W3CDTF">2024-09-27T04:56:49Z</dcterms:modified>
</cp:coreProperties>
</file>