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093DC-4143-4D7B-8076-496DE2C99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3258B-4886-472F-B30A-9C5B9A303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E64C6-C0C2-4C82-9B1C-FE96CD24B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F9E04-097D-46C5-96FE-3813176B1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67C9B2-4577-4971-B85D-F5F182AE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E02F0-3EFC-4EE4-B464-C6D944B45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CB33F-7E9C-438A-ACC7-4FA05BACC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806BF-1A09-49AB-97D4-F1DD3509D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5EB21-7130-4517-AD02-2AA828429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F96FF-BB86-4481-BF46-4EF499922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D4676-DEB1-4E50-B11F-ED58C5A7B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04322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市场前景预期的风险评估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潜在风险识别与分类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风险影响程度分析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707" b="207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明确市场前景预期的风险评估的重要性和必要性，为企业决策提供参考依据。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分析市场趋势和潜在风险，帮助企业制定应对策略，降低风险对企业的影响。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提高企业对市场变化的敏感度和应对能力，增强企业的竞争力和可持续发展能力。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企业自身能力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评估企业的研发能力、生产能力、销售能力、品牌影响力等对市场前景的影响。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供应链稳定性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考察供应商、库存管理、物流配送等环节的稳定性和可靠性对市场前景的影响。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评估消费者需求、市场细分、产品差异化等对市场前景的影响。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包括国内外经济形势、政策变化、汇率波动等因素对市场前景的影响。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分析所处行业的发展阶段、竞争格局、技术创新等因素对市场前景的影响。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31" b="95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根据行业报告和数据，对目标市场的规模进行量化和预测，包括当前市场规模和未来增长潜力。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分析市场历史增长数据，识别市场增长的关键驱动因素，以及未来可能出现的增长机会和挑战。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评估市场的竞争程度，包括市场份额分布、竞争对手数量和实力等，以及市场准入门槛和潜在竞争者的威胁。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识别市场中的主要参与者和领导者，分析他们的战略、产品、市场份额和财务状况，以了解他们对市场的影响力和竞争优势。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关注新技术、新工艺和新产品对市场的影响，分析技术创新对市场格局和竞争格局的改变，以及带来的新机会和挑战。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关注政策法规对市场的影响，包括政策调整、法规实施和国际贸易规则变化等。这些变化将为企业带来新的机遇和挑战，需要企业及时调整战略和业务模式。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社会经济环境变化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分析社会经济环境的变化趋势，包括人口结构变化、城市化进程、资源环境压力等。这些因素将影响市场需求和市场策略，需要企业提前预测和应对。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了解消费者需求的变化趋势，包括消费者对产品品质、功能、价格等方面的要求，以及消费者对环保、社会责任等方面的关注度。这些变化将影响市场需求和市场策略。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创新驱动因素及机会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风险评估方法论述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通过对未来可能发生的情景进行描述和分析，来评估市场前景预期的风险。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利用专家经验、知识和判断力，对市场前景预期进行主观评估。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通过匿名方式征求专家意见，经过反复征询、归纳、修改，最终汇总成专家基本一致的看法。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通过分析市场前景预期中关键因素的变化对结果的影响程度，来评估风险大小。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利用计算机模拟技术，根据历史数据或经验分布生成随机数，模拟市场前景预期的可能结果，并计算风险指标。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将市场前景预期的风险按照发生概率和影响程度进行矩阵排列，以直观展示风险大小。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将市场前景预期的风险分解成多个层次和因素，通过两两比较的方式确定各因素的权重，最终得出综合评估结果。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运用模糊数学理论，将市场前景预期的风险因素进行量化处理，并通过模糊运算得出综合评估结果。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利用灰色系统理论，分析市场前景预期中各风险因素之间的关联度，进而得出综合评估结果。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灰色关联分析法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潜在风险识别与分类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https://d.book118.com/915004322241011110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2024-09-16T02:45:08.042</cp:lastPrinted>
  <dcterms:created xsi:type="dcterms:W3CDTF">2024-09-15T18:45:08Z</dcterms:created>
  <dcterms:modified xsi:type="dcterms:W3CDTF">2024-09-15T18:45:10Z</dcterms:modified>
</cp:coreProperties>
</file>