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8DBC4-F454-4BD1-A5E3-A0013F9B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87734-3640-4008-8A0B-768D61FD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69F63-AD0D-4C84-9222-9256512A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A2126-CDC0-42B7-ACAD-5B0D9378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0B008-34DE-4F85-BEFA-B8B418C5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40FD4-57D6-4604-BAA8-C88AF50A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6A197-0BB4-492B-9727-554E3BC8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6126C-D88C-4BAC-8210-8764CF381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36D76-698D-445E-9D2E-EA10D2AF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02E2-6537-4CAE-8C0E-ACEA1524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0B1B2-B33F-4647-B556-0BDF3F2B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12340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老年患者的健康宣教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老年患者健康宣教的背景与重要性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提高老年患者健康宣教的参与度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老年患者健康宣教的背景与重要性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42" b="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随着人口老龄化加速，老年人口在全球范围内呈现不断增长的趋势。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全球老年人口数量持续增长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中国老年人口数量庞大，且增长速度较快，面临诸多健康挑战。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中国老年人口基数大、增长快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老年人口的增长趋势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04" b="20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老年患者面临的健康问题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慢性疾病高发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老年人是慢性疾病的高发人群，如心血管疾病、糖尿病、关节炎等。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营养与健康问题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老年人容易发生营养不良、骨质疏松、免疫力低下等问题。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心理与社会适应问题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老年人面临心理孤独、抑郁、焦虑等问题，以及社会适应能力下降。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通过健康宣教，提高老年人对自身健康问题的认识，增强自我保健能力。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提高老年人健康素养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引导老年人养成健康的生活方式，如合理饮食、适量运动、规律作息等。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促进老年人健康行为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通过预防和早期干预，降低老年人慢性疾病的发病率和复发率，减轻医疗负担。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降低老年人医疗负担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帮助老年人解决心理和社会适应问题，提高其生活质量，实现健康老龄化。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提高老年人生活质量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健康宣教对老年患者的重要性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老年患者健康宣教的主要内容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提供营养知识，促进合理饮食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向老年患者介绍营养学基本知识，强调食物的多样性、均衡性，推荐富含蛋白质、钙、维生素等营养素的食物，鼓励适量摄入低脂肪、低盐、低糖食品。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培养良好饮食习惯，预防营养不良与过度肥胖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指导老年患者养成定时定量的饮食习惯，避免暴饮暴食，培养细嚼慢咽的进食方式，鼓励患者多饮水，保持口腔湿润。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针对特殊疾病进行饮食调整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针对患有糖尿病、高血压、高血脂等慢性疾病的老年患者，提供相应的饮食建议，如控制糖分、盐分、脂肪摄入量等。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提倡适量运动，提高身体机能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提醒老年患者在运动过程中注意安全，选择合适的运动场地和运动时间，避免过度疲劳和运动损伤，如肌肉拉伤、关节扭伤等。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向老年患者介绍运动对身体健康的益处，如增强免疫力、促进血液循环、改善睡眠等，推荐适合老年人的运动方式，如散步、太极拳、瑜伽等。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针对特殊疾病进行运动指导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强调运动安全，预防运动损伤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针对患有心脏病、关节炎等慢性疾病的老年患者，提供相应的运动建议，如避免剧烈运动、选择低冲击力运动方式等。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运动与锻炼宣教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普及慢性病知识，提高自我管理能力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向老年患者介绍常见慢性病的基本知识，如高血压、糖尿病、冠心病等，强调慢性病管理的长期性和重要性，鼓励患者积极参与自我管理。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教授慢性病管理技巧，提高生活质量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向老年患者传授慢性病管理技巧，如正确使用药物、定期监测病情、调整生活方式等，帮助患者更好地控制病情，提高生活质量。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关注心理健康，促进身心同治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强调心理健康与身体健康的相互影响，向老年患者传授心理调适方法，如放松训练、认知行为疗法等，帮助患者缓解焦虑、抑郁等情绪问题。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老年患者健康宣教的实施方式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组织专业医护人员，针对老年常见疾病、日常保健等主题进行讲解，提供科学、实用的健康知识和技能。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定期开展健康讲座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采用图文并茂、视频、互动问答等形式，让老年人更易理解和接受，提高宣教效果。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讲座形式多样化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定期开展健康讲座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根据老年人的身体状况、生活习惯、疾病史等信息，进行个性化的评估，制定针对性的健康指导方案。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对老年人进行定期随访，了解健康状况和宣教效果，及时调整指导方案，确保健康宣教的持续性和有效性。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https://d.book118.com/915012340231011104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2024-09-14T12:37:49.642</cp:lastPrinted>
  <dcterms:created xsi:type="dcterms:W3CDTF">2024-09-14T04:37:49Z</dcterms:created>
  <dcterms:modified xsi:type="dcterms:W3CDTF">2024-09-14T04:37:51Z</dcterms:modified>
</cp:coreProperties>
</file>